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4.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 id="2147483769" r:id="rId6"/>
    <p:sldMasterId id="2147483790" r:id="rId7"/>
    <p:sldMasterId id="2147483819" r:id="rId8"/>
    <p:sldMasterId id="2147483849" r:id="rId9"/>
  </p:sldMasterIdLst>
  <p:notesMasterIdLst>
    <p:notesMasterId r:id="rId26"/>
  </p:notesMasterIdLst>
  <p:sldIdLst>
    <p:sldId id="2147375046" r:id="rId10"/>
    <p:sldId id="1153" r:id="rId11"/>
    <p:sldId id="5186" r:id="rId12"/>
    <p:sldId id="5164" r:id="rId13"/>
    <p:sldId id="2051" r:id="rId14"/>
    <p:sldId id="2147374888" r:id="rId15"/>
    <p:sldId id="2147375156" r:id="rId16"/>
    <p:sldId id="2147375129" r:id="rId17"/>
    <p:sldId id="2147375130" r:id="rId18"/>
    <p:sldId id="2147375126" r:id="rId19"/>
    <p:sldId id="2142534299" r:id="rId20"/>
    <p:sldId id="2142534197" r:id="rId21"/>
    <p:sldId id="2147375157" r:id="rId22"/>
    <p:sldId id="5181" r:id="rId23"/>
    <p:sldId id="2142534285" r:id="rId24"/>
    <p:sldId id="259" r:id="rId25"/>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3" pos="7442" userDrawn="1">
          <p15:clr>
            <a:srgbClr val="A4A3A4"/>
          </p15:clr>
        </p15:guide>
        <p15:guide id="4" pos="4529" userDrawn="1">
          <p15:clr>
            <a:srgbClr val="A4A3A4"/>
          </p15:clr>
        </p15:guide>
        <p15:guide id="5" pos="46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in Lloyd" initials="CL" lastIdx="1" clrIdx="0">
    <p:extLst>
      <p:ext uri="{19B8F6BF-5375-455C-9EA6-DF929625EA0E}">
        <p15:presenceInfo xmlns:p15="http://schemas.microsoft.com/office/powerpoint/2012/main" userId="S::clloyd@juniper.net::8b25ca12-4885-4e4a-8ab4-5227835778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9F9F9"/>
    <a:srgbClr val="2E6900"/>
    <a:srgbClr val="414141"/>
    <a:srgbClr val="FEFEFF"/>
    <a:srgbClr val="000001"/>
    <a:srgbClr val="84B335"/>
    <a:srgbClr val="BDBFBF"/>
    <a:srgbClr val="0097A4"/>
    <a:srgbClr val="53B7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60" autoAdjust="0"/>
    <p:restoredTop sz="94560" autoAdjust="0"/>
  </p:normalViewPr>
  <p:slideViewPr>
    <p:cSldViewPr snapToGrid="0">
      <p:cViewPr varScale="1">
        <p:scale>
          <a:sx n="211" d="100"/>
          <a:sy n="211" d="100"/>
        </p:scale>
        <p:origin x="408" y="200"/>
      </p:cViewPr>
      <p:guideLst>
        <p:guide orient="horz"/>
        <p:guide pos="7442"/>
        <p:guide pos="4529"/>
        <p:guide pos="4664"/>
      </p:guideLst>
    </p:cSldViewPr>
  </p:slideViewPr>
  <p:outlineViewPr>
    <p:cViewPr>
      <p:scale>
        <a:sx n="33" d="100"/>
        <a:sy n="33" d="100"/>
      </p:scale>
      <p:origin x="0" y="-1373"/>
    </p:cViewPr>
  </p:outlineViewPr>
  <p:notesTextViewPr>
    <p:cViewPr>
      <p:scale>
        <a:sx n="3" d="2"/>
        <a:sy n="3" d="2"/>
      </p:scale>
      <p:origin x="0" y="0"/>
    </p:cViewPr>
  </p:notesTextViewPr>
  <p:sorterViewPr>
    <p:cViewPr>
      <p:scale>
        <a:sx n="190" d="100"/>
        <a:sy n="190" d="100"/>
      </p:scale>
      <p:origin x="0" y="0"/>
    </p:cViewPr>
  </p:sorterViewPr>
  <p:notesViewPr>
    <p:cSldViewPr snapToGrid="0">
      <p:cViewPr varScale="1">
        <p:scale>
          <a:sx n="168" d="100"/>
          <a:sy n="168" d="100"/>
        </p:scale>
        <p:origin x="5432"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0F0921-05A0-40ED-8849-8C4A18CCAE62}" type="datetimeFigureOut">
              <a:rPr lang="en-US" smtClean="0"/>
              <a:t>6/12/23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0A7B0C-41F4-4FE7-8DA5-6ED59D6F41DA}" type="slidenum">
              <a:rPr lang="en-US" smtClean="0"/>
              <a:t>‹Nº›</a:t>
            </a:fld>
            <a:endParaRPr lang="en-US"/>
          </a:p>
        </p:txBody>
      </p:sp>
    </p:spTree>
    <p:extLst>
      <p:ext uri="{BB962C8B-B14F-4D97-AF65-F5344CB8AC3E}">
        <p14:creationId xmlns:p14="http://schemas.microsoft.com/office/powerpoint/2010/main" val="4134688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E10A7B0C-41F4-4FE7-8DA5-6ED59D6F41DA}" type="slidenum">
              <a:rPr lang="en-US" smtClean="0"/>
              <a:t>1</a:t>
            </a:fld>
            <a:endParaRPr lang="en-US"/>
          </a:p>
        </p:txBody>
      </p:sp>
    </p:spTree>
    <p:extLst>
      <p:ext uri="{BB962C8B-B14F-4D97-AF65-F5344CB8AC3E}">
        <p14:creationId xmlns:p14="http://schemas.microsoft.com/office/powerpoint/2010/main" val="3469143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lvl="2" indent="0">
              <a:lnSpc>
                <a:spcPct val="110000"/>
              </a:lnSpc>
              <a:spcBef>
                <a:spcPts val="1200"/>
              </a:spcBef>
              <a:buClr>
                <a:schemeClr val="dk1"/>
              </a:buClr>
              <a:buSzPts val="1100"/>
              <a:buNone/>
            </a:pPr>
            <a:endParaRPr lang="en-US" sz="1200" kern="0" dirty="0">
              <a:solidFill>
                <a:schemeClr val="dk1"/>
              </a:solidFill>
            </a:endParaRP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10A7B0C-41F4-4FE7-8DA5-6ED59D6F4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065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B7C725-DEA3-9F4A-BA25-D9870F02BED3}" type="slidenum">
              <a:rPr kumimoji="0" lang="en-US" sz="1200" b="0" i="0" u="none" strike="noStrike" kern="0" cap="none" spc="0" normalizeH="0" baseline="0" noProof="0" smtClean="0">
                <a:ln>
                  <a:noFill/>
                </a:ln>
                <a:solidFill>
                  <a:srgbClr val="3E4148"/>
                </a:solidFill>
                <a:effectLst/>
                <a:uLnTx/>
                <a:uFillTx/>
                <a:latin typeface="Arial" panose="020B0604020202020204"/>
                <a:ea typeface="+mn-ea"/>
                <a:cs typeface="Calibri" panose="020F0502020204030204" pitchFamily="34" charset="0"/>
                <a:sym typeface="Arial"/>
                <a:rtl val="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0" cap="none" spc="0" normalizeH="0" baseline="0" noProof="0">
              <a:ln>
                <a:noFill/>
              </a:ln>
              <a:solidFill>
                <a:srgbClr val="3E4148"/>
              </a:solidFill>
              <a:effectLst/>
              <a:uLnTx/>
              <a:uFillTx/>
              <a:latin typeface="Arial" panose="020B0604020202020204"/>
              <a:ea typeface="+mn-ea"/>
              <a:cs typeface="Calibri" panose="020F0502020204030204" pitchFamily="34" charset="0"/>
              <a:sym typeface="Arial"/>
              <a:rtl val="0"/>
            </a:endParaRPr>
          </a:p>
        </p:txBody>
      </p:sp>
    </p:spTree>
    <p:extLst>
      <p:ext uri="{BB962C8B-B14F-4D97-AF65-F5344CB8AC3E}">
        <p14:creationId xmlns:p14="http://schemas.microsoft.com/office/powerpoint/2010/main" val="1373668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8491A7-CDAE-6648-97E4-398EE75EB383}" type="slidenum">
              <a:rPr lang="en-US" smtClean="0"/>
              <a:pPr/>
              <a:t>3</a:t>
            </a:fld>
            <a:endParaRPr lang="en-US"/>
          </a:p>
        </p:txBody>
      </p:sp>
    </p:spTree>
    <p:extLst>
      <p:ext uri="{BB962C8B-B14F-4D97-AF65-F5344CB8AC3E}">
        <p14:creationId xmlns:p14="http://schemas.microsoft.com/office/powerpoint/2010/main" val="163249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2" indent="0">
              <a:spcBef>
                <a:spcPts val="0"/>
              </a:spcBef>
              <a:buClr>
                <a:schemeClr val="dk1"/>
              </a:buClr>
              <a:buSzPts val="1600"/>
              <a:buNone/>
            </a:pPr>
            <a:r>
              <a:rPr lang="en-US" sz="1600" dirty="0">
                <a:solidFill>
                  <a:schemeClr val="tx1"/>
                </a:solidFill>
              </a:rPr>
              <a:t>But none of this can happen in a vacuum.</a:t>
            </a:r>
          </a:p>
          <a:p>
            <a:pPr marL="0" lvl="2" indent="0">
              <a:spcBef>
                <a:spcPts val="0"/>
              </a:spcBef>
              <a:buClr>
                <a:schemeClr val="dk1"/>
              </a:buClr>
              <a:buSzPts val="1600"/>
              <a:buNone/>
            </a:pPr>
            <a:endParaRPr lang="en-US" sz="1600" dirty="0">
              <a:solidFill>
                <a:schemeClr val="tx1"/>
              </a:solidFill>
            </a:endParaRPr>
          </a:p>
          <a:p>
            <a:pPr marL="0" lvl="2" indent="0">
              <a:spcBef>
                <a:spcPts val="0"/>
              </a:spcBef>
              <a:buClr>
                <a:schemeClr val="dk1"/>
              </a:buClr>
              <a:buSzPts val="1600"/>
              <a:buNone/>
            </a:pPr>
            <a:r>
              <a:rPr lang="en-US" sz="1600" dirty="0">
                <a:solidFill>
                  <a:schemeClr val="tx1"/>
                </a:solidFill>
              </a:rPr>
              <a:t>For automation, insight and Ai-driven actions to deliver maximum results from the client all the way through the cloud (or several clouds), they must be coordinated.  More specifically, correlation is required across the WLAN, LAN, WAN, DC and security domains to deliver a cohesive story.  </a:t>
            </a:r>
          </a:p>
          <a:p>
            <a:pPr marL="0" lvl="2" indent="0">
              <a:spcBef>
                <a:spcPts val="0"/>
              </a:spcBef>
              <a:buClr>
                <a:schemeClr val="dk1"/>
              </a:buClr>
              <a:buSzPts val="1600"/>
              <a:buNone/>
            </a:pPr>
            <a:endParaRPr lang="en-US" sz="1600" dirty="0">
              <a:solidFill>
                <a:schemeClr val="tx1"/>
              </a:solidFill>
            </a:endParaRPr>
          </a:p>
          <a:p>
            <a:pPr marL="0" lvl="2" indent="0">
              <a:spcBef>
                <a:spcPts val="0"/>
              </a:spcBef>
              <a:buClr>
                <a:schemeClr val="dk1"/>
              </a:buClr>
              <a:buSzPts val="1600"/>
              <a:buNone/>
            </a:pPr>
            <a:endParaRPr lang="en-US" sz="1600" dirty="0">
              <a:solidFill>
                <a:schemeClr val="tx1"/>
              </a:solidFill>
            </a:endParaRPr>
          </a:p>
          <a:p>
            <a:pPr marL="0" lvl="2" indent="0">
              <a:spcBef>
                <a:spcPts val="0"/>
              </a:spcBef>
              <a:buClr>
                <a:schemeClr val="dk1"/>
              </a:buClr>
              <a:buSzPts val="1600"/>
              <a:buNone/>
            </a:pPr>
            <a:r>
              <a:rPr lang="en-US" sz="1600" kern="0" dirty="0">
                <a:solidFill>
                  <a:schemeClr val="dk1"/>
                </a:solidFill>
              </a:rPr>
              <a:t>Let us put this into perspective with an example…. One we all can relate with.</a:t>
            </a:r>
          </a:p>
          <a:p>
            <a:pPr marL="0" lvl="2" indent="0">
              <a:spcBef>
                <a:spcPts val="0"/>
              </a:spcBef>
              <a:buClr>
                <a:schemeClr val="dk1"/>
              </a:buClr>
              <a:buSzPts val="1600"/>
              <a:buNone/>
            </a:pPr>
            <a:endParaRPr lang="en-US" sz="1600" kern="0" dirty="0">
              <a:solidFill>
                <a:schemeClr val="dk1"/>
              </a:solidFill>
            </a:endParaRPr>
          </a:p>
          <a:p>
            <a:pPr marL="0" lvl="2" indent="0">
              <a:spcBef>
                <a:spcPts val="0"/>
              </a:spcBef>
              <a:buClr>
                <a:schemeClr val="dk1"/>
              </a:buClr>
              <a:buSzPts val="1600"/>
              <a:buNone/>
            </a:pPr>
            <a:r>
              <a:rPr lang="en-US" sz="1600" kern="0" dirty="0">
                <a:solidFill>
                  <a:schemeClr val="dk1"/>
                </a:solidFill>
              </a:rPr>
              <a:t>Yesterday, Bob’s video call dropped.  Why?  Was it his </a:t>
            </a:r>
            <a:r>
              <a:rPr lang="en-US" sz="1600" kern="0" dirty="0" err="1">
                <a:solidFill>
                  <a:schemeClr val="dk1"/>
                </a:solidFill>
              </a:rPr>
              <a:t>wifi</a:t>
            </a:r>
            <a:r>
              <a:rPr lang="en-US" sz="1600" kern="0" dirty="0">
                <a:solidFill>
                  <a:schemeClr val="dk1"/>
                </a:solidFill>
              </a:rPr>
              <a:t>?  A bad Ethernet cable on his router?  The zoom app/server in the cloud data center?  His PC?  Or his Internet connection?</a:t>
            </a:r>
          </a:p>
          <a:p>
            <a:pPr marL="0" lvl="2" indent="0">
              <a:spcBef>
                <a:spcPts val="0"/>
              </a:spcBef>
              <a:buClr>
                <a:schemeClr val="dk1"/>
              </a:buClr>
              <a:buSzPts val="1600"/>
              <a:buNone/>
            </a:pPr>
            <a:endParaRPr lang="en-US" sz="1600" kern="0" dirty="0">
              <a:solidFill>
                <a:schemeClr val="dk1"/>
              </a:solidFill>
            </a:endParaRPr>
          </a:p>
          <a:p>
            <a:pPr marL="0" lvl="2" indent="0">
              <a:spcBef>
                <a:spcPts val="0"/>
              </a:spcBef>
              <a:buClr>
                <a:schemeClr val="dk1"/>
              </a:buClr>
              <a:buSzPts val="1600"/>
              <a:buNone/>
            </a:pPr>
            <a:r>
              <a:rPr lang="en-US" sz="1600" kern="0" dirty="0">
                <a:solidFill>
                  <a:schemeClr val="dk1"/>
                </a:solidFill>
              </a:rPr>
              <a:t>With end-to-end service levels, event correlation, anomaly detection, and self-driving, you can easily discover that it was the last of these issues – the WAN – and fix it before Bob even knew there was a problem</a:t>
            </a:r>
          </a:p>
          <a:p>
            <a:pPr marL="0" lvl="2" indent="0">
              <a:spcBef>
                <a:spcPts val="0"/>
              </a:spcBef>
              <a:buClr>
                <a:schemeClr val="dk1"/>
              </a:buClr>
              <a:buSzPts val="1600"/>
              <a:buNone/>
            </a:pPr>
            <a:endParaRPr lang="en-US" sz="1600" kern="0" dirty="0">
              <a:solidFill>
                <a:schemeClr val="dk1"/>
              </a:solidFill>
            </a:endParaRPr>
          </a:p>
          <a:p>
            <a:pPr marL="0" lvl="2" indent="0">
              <a:spcBef>
                <a:spcPts val="0"/>
              </a:spcBef>
              <a:buClr>
                <a:schemeClr val="dk1"/>
              </a:buClr>
              <a:buSzPts val="1600"/>
              <a:buNone/>
            </a:pPr>
            <a:endParaRPr lang="en-US" sz="1600" kern="0" dirty="0">
              <a:solidFill>
                <a:schemeClr val="dk1"/>
              </a:solidFill>
            </a:endParaRPr>
          </a:p>
          <a:p>
            <a:pPr marL="0" lvl="2" indent="0">
              <a:spcBef>
                <a:spcPts val="0"/>
              </a:spcBef>
              <a:buClr>
                <a:schemeClr val="dk1"/>
              </a:buClr>
              <a:buSzPts val="1600"/>
              <a:buNone/>
            </a:pPr>
            <a:endParaRPr lang="en-US" sz="1600" kern="0" dirty="0">
              <a:solidFill>
                <a:schemeClr val="dk1"/>
              </a:solidFill>
            </a:endParaRP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10A7B0C-41F4-4FE7-8DA5-6ED59D6F4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92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2018, neither Juniper nor Mist were in the ideal positions as standalone companies.  Click.  In 2019, Juniper acquired Mist, and analysts took note, but also a position of “lets wait and see”.  Click.  In 2020, when Juniper completed the integration of Juniper switches under the Mist management, and most importantly AI, framework, Gartner surprised the industry by moving Juniper to a very strong position in the leaders quadrant.  Click.  Late in 2021, Gartner shocked many by placing Juniper in the top position in the industry.</a:t>
            </a: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10A7B0C-41F4-4FE7-8DA5-6ED59D6F4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84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take our word for it, take Gartner’s. </a:t>
            </a:r>
          </a:p>
          <a:p>
            <a:endParaRPr lang="en-US" dirty="0"/>
          </a:p>
          <a:p>
            <a:r>
              <a:rPr lang="en-US" dirty="0"/>
              <a:t>Juniper has been recognized as the unequivocal leader in the Gartner Magic Quadrant for Wired and Wireless LAN Access infrastructure for three years running. Named the highest in execution and the furthest in vision. </a:t>
            </a: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10A7B0C-41F4-4FE7-8DA5-6ED59D6F4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533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Juniper Networks, you get not just one, but two industry leading solutions all managed from the same cloud-based portal and integrated into the same device. </a:t>
            </a:r>
          </a:p>
          <a:p>
            <a:endParaRPr lang="en-US" dirty="0"/>
          </a:p>
          <a:p>
            <a:r>
              <a:rPr lang="en-US" dirty="0"/>
              <a:t>Medical facilities get pervasive and reliable Wi-Fi connectivity with coverage everywhere and highly accurate Indoor Location Services for better personalized experiences and digital engagement. </a:t>
            </a:r>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10A7B0C-41F4-4FE7-8DA5-6ED59D6F4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533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0"/>
              </a:spcBef>
            </a:pPr>
            <a:r>
              <a:rPr lang="en-US" sz="1200" b="0" dirty="0">
                <a:solidFill>
                  <a:schemeClr val="bg1"/>
                </a:solidFill>
              </a:rPr>
              <a:t>And if you think this is common, it is NOT.</a:t>
            </a:r>
          </a:p>
          <a:p>
            <a:pPr>
              <a:lnSpc>
                <a:spcPct val="90000"/>
              </a:lnSpc>
              <a:spcBef>
                <a:spcPts val="0"/>
              </a:spcBef>
            </a:pPr>
            <a:endParaRPr lang="en-US" sz="1200" b="0" dirty="0">
              <a:solidFill>
                <a:schemeClr val="bg1"/>
              </a:solidFill>
            </a:endParaRPr>
          </a:p>
          <a:p>
            <a:pPr>
              <a:lnSpc>
                <a:spcPct val="90000"/>
              </a:lnSpc>
              <a:spcBef>
                <a:spcPts val="0"/>
              </a:spcBef>
            </a:pPr>
            <a:r>
              <a:rPr lang="en-US" sz="1200" b="0" dirty="0">
                <a:solidFill>
                  <a:schemeClr val="bg1"/>
                </a:solidFill>
              </a:rPr>
              <a:t>Juniper is the single networking company recognized for Indoor Location and Wired/Wireless in the entire MQ.</a:t>
            </a:r>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10A7B0C-41F4-4FE7-8DA5-6ED59D6F4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819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Why are the largest and smallest companies moving away from legacy architectures and replacing their networks with Mist? There really are four reasons.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Number one is the user experience. When a device attaches to a network, there are 150 things that can go wrong. The Mist Cloud is tracking every client in real-time and understanding exactly what is happening. That's what allows us to identify an unhappy user proactively before they can call 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then couple that information with AI to actually do what a human being would do if they saw what was happening in real-time. We can take packet captures; we can do automated root cause analysis and tell you exactly what is wrong with that client experience, and where in the network it is happening – Wired, Wireless, or WAN.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third thing is we've eliminated the controller architecture, and move to a modern microservices cloud, which allows us to attain a level of reliability that's never been seen in networking, and at the same time, bring back agility. The </a:t>
            </a:r>
            <a:r>
              <a:rPr lang="en-US" sz="1200" kern="1200" dirty="0" err="1">
                <a:solidFill>
                  <a:schemeClr val="tx1"/>
                </a:solidFill>
                <a:effectLst/>
                <a:latin typeface="+mn-lt"/>
                <a:ea typeface="+mn-ea"/>
                <a:cs typeface="+mn-cs"/>
              </a:rPr>
              <a:t>fullstack</a:t>
            </a:r>
            <a:r>
              <a:rPr lang="en-US" sz="1200" kern="1200" dirty="0">
                <a:solidFill>
                  <a:schemeClr val="tx1"/>
                </a:solidFill>
                <a:effectLst/>
                <a:latin typeface="+mn-lt"/>
                <a:ea typeface="+mn-ea"/>
                <a:cs typeface="+mn-cs"/>
              </a:rPr>
              <a:t> network can evolve at the same rate as the endpoints that attached to it.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last but not least, we can make the wireless network more relevant to the business. Leveraging Bluetooth technology and a patented antenna array, we can identify people and assets, and we can engage people on their smartphones in the network and provide services that are unparalleled. In a restaurant we can better understand when a customer has, or hasn’t been to a location and present them with personalized offers that can increase brand loyalty, and enhance order size. We can give the business a better understanding of share of wallet.</a:t>
            </a: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E10A7B0C-41F4-4FE7-8DA5-6ED59D6F41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2450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sv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Master" Target="../slideMasters/slideMaster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sv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png"/><Relationship Id="rId1" Type="http://schemas.openxmlformats.org/officeDocument/2006/relationships/slideMaster" Target="../slideMasters/slideMaster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sv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5.jp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6.jp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6.jp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7.JP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8.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8.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9.jp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0.jpe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1.jp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2.jpe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2.jpe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3.jp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4.jpg"/><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4.jp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5.jp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Master" Target="../slideMasters/slideMaster5.xml"/><Relationship Id="rId4" Type="http://schemas.openxmlformats.org/officeDocument/2006/relationships/image" Target="../media/image64.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Master" Target="../slideMasters/slideMaster5.xml"/><Relationship Id="rId4" Type="http://schemas.openxmlformats.org/officeDocument/2006/relationships/image" Target="../media/image6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Master" Target="../slideMasters/slideMaster5.xml"/><Relationship Id="rId4" Type="http://schemas.openxmlformats.org/officeDocument/2006/relationships/image" Target="../media/image64.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2.sv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5.sv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3.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Master" Target="../slideMasters/slideMaster3.xml"/><Relationship Id="rId4" Type="http://schemas.openxmlformats.org/officeDocument/2006/relationships/image" Target="../media/image3.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6.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0.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Master" Target="../slideMasters/slideMaster4.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D39115-6FB0-4960-858F-5EB2E7DEBB50}"/>
              </a:ext>
            </a:extLst>
          </p:cNvPr>
          <p:cNvPicPr>
            <a:picLocks noChangeAspect="1"/>
          </p:cNvPicPr>
          <p:nvPr userDrawn="1"/>
        </p:nvPicPr>
        <p:blipFill>
          <a:blip r:embed="rId2"/>
          <a:stretch/>
        </p:blipFill>
        <p:spPr>
          <a:xfrm>
            <a:off x="-3003" y="3"/>
            <a:ext cx="12217207" cy="685799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rotWithShape="0">
                    <a:prstClr val="black">
                      <a:alpha val="40000"/>
                    </a:prst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197999020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Agenda">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6E17D85-786F-4C46-997E-1D2A8BC3ECAE}"/>
              </a:ext>
            </a:extLst>
          </p:cNvPr>
          <p:cNvPicPr>
            <a:picLocks noChangeAspect="1"/>
          </p:cNvPicPr>
          <p:nvPr userDrawn="1"/>
        </p:nvPicPr>
        <p:blipFill>
          <a:blip r:embed="rId2"/>
          <a:src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949450"/>
            <a:ext cx="5091113" cy="4203700"/>
          </a:xfrm>
        </p:spPr>
        <p:txBody>
          <a:bodyPr anchor="t" anchorCtr="0"/>
          <a:lstStyle>
            <a:lvl1pPr marL="0" indent="0">
              <a:buNone/>
              <a:defRPr sz="32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2" name="TextBox 1">
            <a:extLst>
              <a:ext uri="{FF2B5EF4-FFF2-40B4-BE49-F238E27FC236}">
                <a16:creationId xmlns:a16="http://schemas.microsoft.com/office/drawing/2014/main" id="{C5F651FF-CE5E-4E0E-BC85-E7CBFDA8E124}"/>
              </a:ext>
            </a:extLst>
          </p:cNvPr>
          <p:cNvSpPr txBox="1"/>
          <p:nvPr userDrawn="1"/>
        </p:nvSpPr>
        <p:spPr>
          <a:xfrm>
            <a:off x="6933695" y="454172"/>
            <a:ext cx="3088371" cy="738664"/>
          </a:xfrm>
          <a:prstGeom prst="rect">
            <a:avLst/>
          </a:prstGeom>
          <a:noFill/>
        </p:spPr>
        <p:txBody>
          <a:bodyPr wrap="square" lIns="0" tIns="0" rIns="0" bIns="0" rtlCol="0">
            <a:spAutoFit/>
          </a:bodyPr>
          <a:lstStyle/>
          <a:p>
            <a:pPr algn="l">
              <a:spcBef>
                <a:spcPts val="600"/>
              </a:spcBef>
            </a:pPr>
            <a:r>
              <a:rPr lang="en-US" sz="4800" dirty="0">
                <a:solidFill>
                  <a:schemeClr val="bg1"/>
                </a:solidFill>
              </a:rPr>
              <a:t>Agenda</a:t>
            </a:r>
          </a:p>
        </p:txBody>
      </p:sp>
    </p:spTree>
    <p:extLst>
      <p:ext uri="{BB962C8B-B14F-4D97-AF65-F5344CB8AC3E}">
        <p14:creationId xmlns:p14="http://schemas.microsoft.com/office/powerpoint/2010/main" val="2758330657"/>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216D4F13-D3A7-AA72-87F8-F7F1333C62F6}"/>
              </a:ext>
            </a:extLst>
          </p:cNvPr>
          <p:cNvSpPr>
            <a:spLocks noGrp="1"/>
          </p:cNvSpPr>
          <p:nvPr>
            <p:ph type="body" sz="quarter" idx="11"/>
          </p:nvPr>
        </p:nvSpPr>
        <p:spPr>
          <a:xfrm>
            <a:off x="592138" y="1435396"/>
            <a:ext cx="11103676" cy="2892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545862"/>
      </p:ext>
    </p:extLst>
  </p:cSld>
  <p:clrMapOvr>
    <a:masterClrMapping/>
  </p:clrMapOvr>
  <p:transition>
    <p:fade/>
  </p:transition>
  <p:extLst>
    <p:ext uri="{DCECCB84-F9BA-43D5-87BE-67443E8EF086}">
      <p15:sldGuideLst xmlns:p15="http://schemas.microsoft.com/office/powerpoint/2012/main"/>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7378228"/>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ea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0A238DF-E2A7-74C6-CED9-CE336D957E56}"/>
              </a:ext>
            </a:extLst>
          </p:cNvPr>
          <p:cNvSpPr/>
          <p:nvPr userDrawn="1"/>
        </p:nvSpPr>
        <p:spPr>
          <a:xfrm>
            <a:off x="0" y="-16114"/>
            <a:ext cx="12191999" cy="6874113"/>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2" name="Text Placeholder 4">
            <a:extLst>
              <a:ext uri="{FF2B5EF4-FFF2-40B4-BE49-F238E27FC236}">
                <a16:creationId xmlns:a16="http://schemas.microsoft.com/office/drawing/2014/main" id="{47200167-83D0-114B-63B1-247A10463B6C}"/>
              </a:ext>
            </a:extLst>
          </p:cNvPr>
          <p:cNvSpPr>
            <a:spLocks noGrp="1"/>
          </p:cNvSpPr>
          <p:nvPr>
            <p:ph type="body" sz="quarter" idx="10" hasCustomPrompt="1"/>
          </p:nvPr>
        </p:nvSpPr>
        <p:spPr>
          <a:xfrm>
            <a:off x="924719" y="1635543"/>
            <a:ext cx="10093909" cy="1142163"/>
          </a:xfrm>
        </p:spPr>
        <p:txBody>
          <a:bodyPr/>
          <a:lstStyle>
            <a:lvl1pPr marL="0" indent="0">
              <a:buNone/>
              <a:defRPr sz="4800" b="1">
                <a:solidFill>
                  <a:srgbClr val="FEFEFF"/>
                </a:solidFill>
              </a:defRPr>
            </a:lvl1pPr>
            <a:lvl2pPr marL="854075" indent="-396875">
              <a:defRPr sz="3200" b="1">
                <a:solidFill>
                  <a:srgbClr val="FEFEFF"/>
                </a:solidFill>
              </a:defRPr>
            </a:lvl2pPr>
            <a:lvl3pPr marL="1311275" indent="-341313">
              <a:defRPr sz="2400" b="1">
                <a:solidFill>
                  <a:srgbClr val="FEFEFF"/>
                </a:solidFill>
              </a:defRPr>
            </a:lvl3pPr>
            <a:lvl4pPr marL="1768475" indent="-303213">
              <a:defRPr sz="2000" b="1">
                <a:solidFill>
                  <a:srgbClr val="FEFEFF"/>
                </a:solidFill>
              </a:defRPr>
            </a:lvl4pPr>
            <a:lvl5pPr marL="2225675" indent="-219075">
              <a:defRPr sz="2000" b="1">
                <a:solidFill>
                  <a:srgbClr val="FEFEFF"/>
                </a:solidFill>
              </a:defRPr>
            </a:lvl5pPr>
          </a:lstStyle>
          <a:p>
            <a:pPr lvl="0"/>
            <a:r>
              <a:rPr lang="en-US" dirty="0"/>
              <a:t>Click to edit text</a:t>
            </a:r>
          </a:p>
        </p:txBody>
      </p:sp>
    </p:spTree>
    <p:extLst>
      <p:ext uri="{BB962C8B-B14F-4D97-AF65-F5344CB8AC3E}">
        <p14:creationId xmlns:p14="http://schemas.microsoft.com/office/powerpoint/2010/main" val="1366014220"/>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Dark Gree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E514BC-00CF-4C5D-BE11-8FF1CECC9075}"/>
              </a:ext>
            </a:extLst>
          </p:cNvPr>
          <p:cNvSpPr/>
          <p:nvPr/>
        </p:nvSpPr>
        <p:spPr>
          <a:xfrm>
            <a:off x="0" y="0"/>
            <a:ext cx="12191999" cy="6865951"/>
          </a:xfrm>
          <a:prstGeom prst="rect">
            <a:avLst/>
          </a:prstGeom>
          <a:solidFill>
            <a:srgbClr val="2D6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4">
            <a:extLst>
              <a:ext uri="{FF2B5EF4-FFF2-40B4-BE49-F238E27FC236}">
                <a16:creationId xmlns:a16="http://schemas.microsoft.com/office/drawing/2014/main" id="{85CEAA55-B6E8-7E63-8F90-3597823BBC64}"/>
              </a:ext>
            </a:extLst>
          </p:cNvPr>
          <p:cNvSpPr>
            <a:spLocks noGrp="1"/>
          </p:cNvSpPr>
          <p:nvPr>
            <p:ph type="body" sz="quarter" idx="10" hasCustomPrompt="1"/>
          </p:nvPr>
        </p:nvSpPr>
        <p:spPr>
          <a:xfrm>
            <a:off x="924719" y="1635543"/>
            <a:ext cx="10093909" cy="1142163"/>
          </a:xfrm>
        </p:spPr>
        <p:txBody>
          <a:bodyPr/>
          <a:lstStyle>
            <a:lvl1pPr marL="0" indent="0">
              <a:buNone/>
              <a:defRPr sz="4800" b="1">
                <a:solidFill>
                  <a:srgbClr val="FEFEFF"/>
                </a:solidFill>
              </a:defRPr>
            </a:lvl1pPr>
            <a:lvl2pPr marL="854075" indent="-396875">
              <a:defRPr sz="3200" b="1">
                <a:solidFill>
                  <a:srgbClr val="FEFEFF"/>
                </a:solidFill>
              </a:defRPr>
            </a:lvl2pPr>
            <a:lvl3pPr marL="1311275" indent="-341313">
              <a:defRPr sz="2400" b="1">
                <a:solidFill>
                  <a:srgbClr val="FEFEFF"/>
                </a:solidFill>
              </a:defRPr>
            </a:lvl3pPr>
            <a:lvl4pPr marL="1768475" indent="-303213">
              <a:defRPr sz="2000" b="1">
                <a:solidFill>
                  <a:srgbClr val="FEFEFF"/>
                </a:solidFill>
              </a:defRPr>
            </a:lvl4pPr>
            <a:lvl5pPr marL="2225675" indent="-219075">
              <a:defRPr sz="2000" b="1">
                <a:solidFill>
                  <a:srgbClr val="FEFEFF"/>
                </a:solidFill>
              </a:defRPr>
            </a:lvl5pPr>
          </a:lstStyle>
          <a:p>
            <a:pPr lvl="0"/>
            <a:r>
              <a:rPr lang="en-US" dirty="0"/>
              <a:t>Click to edit text</a:t>
            </a:r>
          </a:p>
        </p:txBody>
      </p:sp>
    </p:spTree>
    <p:extLst>
      <p:ext uri="{BB962C8B-B14F-4D97-AF65-F5344CB8AC3E}">
        <p14:creationId xmlns:p14="http://schemas.microsoft.com/office/powerpoint/2010/main" val="87523250"/>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DFAC7B-813C-1148-ACAA-19BECAB101F2}"/>
              </a:ext>
            </a:extLst>
          </p:cNvPr>
          <p:cNvSpPr/>
          <p:nvPr userDrawn="1"/>
        </p:nvSpPr>
        <p:spPr>
          <a:xfrm>
            <a:off x="0" y="-1"/>
            <a:ext cx="12192000" cy="6858001"/>
          </a:xfrm>
          <a:prstGeom prst="rect">
            <a:avLst/>
          </a:prstGeom>
          <a:solidFill>
            <a:schemeClr val="accent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698E3625-E442-E8BA-879A-78544DB98DE9}"/>
              </a:ext>
            </a:extLst>
          </p:cNvPr>
          <p:cNvSpPr>
            <a:spLocks noGrp="1"/>
          </p:cNvSpPr>
          <p:nvPr>
            <p:ph type="body" sz="quarter" idx="10" hasCustomPrompt="1"/>
          </p:nvPr>
        </p:nvSpPr>
        <p:spPr>
          <a:xfrm>
            <a:off x="924719" y="1635543"/>
            <a:ext cx="10093909" cy="1142163"/>
          </a:xfrm>
        </p:spPr>
        <p:txBody>
          <a:bodyPr/>
          <a:lstStyle>
            <a:lvl1pPr marL="0" indent="0">
              <a:buNone/>
              <a:defRPr sz="4800" b="1">
                <a:solidFill>
                  <a:srgbClr val="FEFEFF"/>
                </a:solidFill>
              </a:defRPr>
            </a:lvl1pPr>
            <a:lvl2pPr marL="854075" indent="-396875">
              <a:defRPr sz="3200" b="1">
                <a:solidFill>
                  <a:srgbClr val="FEFEFF"/>
                </a:solidFill>
              </a:defRPr>
            </a:lvl2pPr>
            <a:lvl3pPr marL="1311275" indent="-341313">
              <a:defRPr sz="2400" b="1">
                <a:solidFill>
                  <a:srgbClr val="FEFEFF"/>
                </a:solidFill>
              </a:defRPr>
            </a:lvl3pPr>
            <a:lvl4pPr marL="1768475" indent="-303213">
              <a:defRPr sz="2000" b="1">
                <a:solidFill>
                  <a:srgbClr val="FEFEFF"/>
                </a:solidFill>
              </a:defRPr>
            </a:lvl4pPr>
            <a:lvl5pPr marL="2225675" indent="-219075">
              <a:defRPr sz="2000" b="1">
                <a:solidFill>
                  <a:srgbClr val="FEFEFF"/>
                </a:solidFill>
              </a:defRPr>
            </a:lvl5pPr>
          </a:lstStyle>
          <a:p>
            <a:pPr lvl="0"/>
            <a:r>
              <a:rPr lang="en-US" dirty="0"/>
              <a:t>Click to edit text</a:t>
            </a:r>
          </a:p>
        </p:txBody>
      </p:sp>
    </p:spTree>
    <p:extLst>
      <p:ext uri="{BB962C8B-B14F-4D97-AF65-F5344CB8AC3E}">
        <p14:creationId xmlns:p14="http://schemas.microsoft.com/office/powerpoint/2010/main" val="2042128759"/>
      </p:ext>
    </p:extLst>
  </p:cSld>
  <p:clrMapOvr>
    <a:masterClrMapping/>
  </p:clrMapOvr>
  <p:transition>
    <p:fade/>
  </p:transition>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green with bor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DFAC7B-813C-1148-ACAA-19BECAB101F2}"/>
              </a:ext>
            </a:extLst>
          </p:cNvPr>
          <p:cNvSpPr/>
          <p:nvPr userDrawn="1"/>
        </p:nvSpPr>
        <p:spPr>
          <a:xfrm>
            <a:off x="0" y="-1"/>
            <a:ext cx="12192000" cy="6858001"/>
          </a:xfrm>
          <a:prstGeom prst="rect">
            <a:avLst/>
          </a:prstGeom>
          <a:solidFill>
            <a:schemeClr val="accent1"/>
          </a:solidFill>
          <a:ln w="2540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4">
            <a:extLst>
              <a:ext uri="{FF2B5EF4-FFF2-40B4-BE49-F238E27FC236}">
                <a16:creationId xmlns:a16="http://schemas.microsoft.com/office/drawing/2014/main" id="{A145274F-E9B8-E280-0251-364FB6AD3A8B}"/>
              </a:ext>
            </a:extLst>
          </p:cNvPr>
          <p:cNvSpPr>
            <a:spLocks noGrp="1"/>
          </p:cNvSpPr>
          <p:nvPr>
            <p:ph type="body" sz="quarter" idx="10" hasCustomPrompt="1"/>
          </p:nvPr>
        </p:nvSpPr>
        <p:spPr>
          <a:xfrm>
            <a:off x="924719" y="1635543"/>
            <a:ext cx="10093909" cy="1142163"/>
          </a:xfrm>
        </p:spPr>
        <p:txBody>
          <a:bodyPr/>
          <a:lstStyle>
            <a:lvl1pPr marL="0" indent="0">
              <a:buNone/>
              <a:defRPr sz="4800" b="1">
                <a:solidFill>
                  <a:srgbClr val="FEFEFF"/>
                </a:solidFill>
              </a:defRPr>
            </a:lvl1pPr>
            <a:lvl2pPr marL="854075" indent="-396875">
              <a:defRPr sz="3200" b="1">
                <a:solidFill>
                  <a:srgbClr val="FEFEFF"/>
                </a:solidFill>
              </a:defRPr>
            </a:lvl2pPr>
            <a:lvl3pPr marL="1311275" indent="-341313">
              <a:defRPr sz="2400" b="1">
                <a:solidFill>
                  <a:srgbClr val="FEFEFF"/>
                </a:solidFill>
              </a:defRPr>
            </a:lvl3pPr>
            <a:lvl4pPr marL="1768475" indent="-303213">
              <a:defRPr sz="2000" b="1">
                <a:solidFill>
                  <a:srgbClr val="FEFEFF"/>
                </a:solidFill>
              </a:defRPr>
            </a:lvl4pPr>
            <a:lvl5pPr marL="2225675" indent="-219075">
              <a:defRPr sz="2000" b="1">
                <a:solidFill>
                  <a:srgbClr val="FEFEFF"/>
                </a:solidFill>
              </a:defRPr>
            </a:lvl5pPr>
          </a:lstStyle>
          <a:p>
            <a:pPr lvl="0"/>
            <a:r>
              <a:rPr lang="en-US" dirty="0"/>
              <a:t>Click to edit text</a:t>
            </a:r>
          </a:p>
        </p:txBody>
      </p:sp>
    </p:spTree>
    <p:extLst>
      <p:ext uri="{BB962C8B-B14F-4D97-AF65-F5344CB8AC3E}">
        <p14:creationId xmlns:p14="http://schemas.microsoft.com/office/powerpoint/2010/main" val="2578680024"/>
      </p:ext>
    </p:extLst>
  </p:cSld>
  <p:clrMapOvr>
    <a:masterClrMapping/>
  </p:clrMapOvr>
  <p:transition>
    <p:fade/>
  </p:transition>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dark green with bor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649F2C7-5B9F-9F44-84C0-3A3F3829E46A}"/>
              </a:ext>
            </a:extLst>
          </p:cNvPr>
          <p:cNvSpPr/>
          <p:nvPr userDrawn="1"/>
        </p:nvSpPr>
        <p:spPr>
          <a:xfrm>
            <a:off x="0" y="-1"/>
            <a:ext cx="12192000" cy="6858001"/>
          </a:xfrm>
          <a:prstGeom prst="rect">
            <a:avLst/>
          </a:prstGeom>
          <a:solidFill>
            <a:schemeClr val="accent3"/>
          </a:solidFill>
          <a:ln w="254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7" rtl="0" eaLnBrk="1" latinLnBrk="0" hangingPunct="1">
              <a:defRPr sz="1800" kern="1200">
                <a:solidFill>
                  <a:schemeClr val="lt1"/>
                </a:solidFill>
                <a:latin typeface="+mn-lt"/>
                <a:ea typeface="+mn-ea"/>
                <a:cs typeface="+mn-cs"/>
              </a:defRPr>
            </a:lvl1pPr>
            <a:lvl2pPr marL="457189" algn="l" defTabSz="914377" rtl="0" eaLnBrk="1" latinLnBrk="0" hangingPunct="1">
              <a:defRPr sz="1800" kern="1200">
                <a:solidFill>
                  <a:schemeClr val="lt1"/>
                </a:solidFill>
                <a:latin typeface="+mn-lt"/>
                <a:ea typeface="+mn-ea"/>
                <a:cs typeface="+mn-cs"/>
              </a:defRPr>
            </a:lvl2pPr>
            <a:lvl3pPr marL="914377" algn="l" defTabSz="914377" rtl="0" eaLnBrk="1" latinLnBrk="0" hangingPunct="1">
              <a:defRPr sz="1800" kern="1200">
                <a:solidFill>
                  <a:schemeClr val="lt1"/>
                </a:solidFill>
                <a:latin typeface="+mn-lt"/>
                <a:ea typeface="+mn-ea"/>
                <a:cs typeface="+mn-cs"/>
              </a:defRPr>
            </a:lvl3pPr>
            <a:lvl4pPr marL="1371566" algn="l" defTabSz="914377" rtl="0" eaLnBrk="1" latinLnBrk="0" hangingPunct="1">
              <a:defRPr sz="1800" kern="1200">
                <a:solidFill>
                  <a:schemeClr val="lt1"/>
                </a:solidFill>
                <a:latin typeface="+mn-lt"/>
                <a:ea typeface="+mn-ea"/>
                <a:cs typeface="+mn-cs"/>
              </a:defRPr>
            </a:lvl4pPr>
            <a:lvl5pPr marL="1828754" algn="l" defTabSz="914377" rtl="0" eaLnBrk="1" latinLnBrk="0" hangingPunct="1">
              <a:defRPr sz="1800" kern="1200">
                <a:solidFill>
                  <a:schemeClr val="lt1"/>
                </a:solidFill>
                <a:latin typeface="+mn-lt"/>
                <a:ea typeface="+mn-ea"/>
                <a:cs typeface="+mn-cs"/>
              </a:defRPr>
            </a:lvl5pPr>
            <a:lvl6pPr marL="2285943" algn="l" defTabSz="914377" rtl="0" eaLnBrk="1" latinLnBrk="0" hangingPunct="1">
              <a:defRPr sz="1800" kern="1200">
                <a:solidFill>
                  <a:schemeClr val="lt1"/>
                </a:solidFill>
                <a:latin typeface="+mn-lt"/>
                <a:ea typeface="+mn-ea"/>
                <a:cs typeface="+mn-cs"/>
              </a:defRPr>
            </a:lvl6pPr>
            <a:lvl7pPr marL="2743131" algn="l" defTabSz="914377" rtl="0" eaLnBrk="1" latinLnBrk="0" hangingPunct="1">
              <a:defRPr sz="1800" kern="1200">
                <a:solidFill>
                  <a:schemeClr val="lt1"/>
                </a:solidFill>
                <a:latin typeface="+mn-lt"/>
                <a:ea typeface="+mn-ea"/>
                <a:cs typeface="+mn-cs"/>
              </a:defRPr>
            </a:lvl7pPr>
            <a:lvl8pPr marL="3200320" algn="l" defTabSz="914377" rtl="0" eaLnBrk="1" latinLnBrk="0" hangingPunct="1">
              <a:defRPr sz="1800" kern="1200">
                <a:solidFill>
                  <a:schemeClr val="lt1"/>
                </a:solidFill>
                <a:latin typeface="+mn-lt"/>
                <a:ea typeface="+mn-ea"/>
                <a:cs typeface="+mn-cs"/>
              </a:defRPr>
            </a:lvl8pPr>
            <a:lvl9pPr marL="3657509" algn="l" defTabSz="914377" rtl="0" eaLnBrk="1" latinLnBrk="0" hangingPunct="1">
              <a:defRPr sz="1800" kern="1200">
                <a:solidFill>
                  <a:schemeClr val="lt1"/>
                </a:solidFill>
                <a:latin typeface="+mn-lt"/>
                <a:ea typeface="+mn-ea"/>
                <a:cs typeface="+mn-cs"/>
              </a:defRPr>
            </a:lvl9pPr>
          </a:lstStyle>
          <a:p>
            <a:pPr algn="ctr"/>
            <a:endParaRPr lang="en-US"/>
          </a:p>
        </p:txBody>
      </p:sp>
      <p:sp>
        <p:nvSpPr>
          <p:cNvPr id="2" name="Text Placeholder 4">
            <a:extLst>
              <a:ext uri="{FF2B5EF4-FFF2-40B4-BE49-F238E27FC236}">
                <a16:creationId xmlns:a16="http://schemas.microsoft.com/office/drawing/2014/main" id="{223EBD39-09AA-81C8-073F-1C18EF703032}"/>
              </a:ext>
            </a:extLst>
          </p:cNvPr>
          <p:cNvSpPr>
            <a:spLocks noGrp="1"/>
          </p:cNvSpPr>
          <p:nvPr>
            <p:ph type="body" sz="quarter" idx="10" hasCustomPrompt="1"/>
          </p:nvPr>
        </p:nvSpPr>
        <p:spPr>
          <a:xfrm>
            <a:off x="924719" y="1635543"/>
            <a:ext cx="10093909" cy="1142163"/>
          </a:xfrm>
        </p:spPr>
        <p:txBody>
          <a:bodyPr/>
          <a:lstStyle>
            <a:lvl1pPr marL="0" indent="0">
              <a:buNone/>
              <a:defRPr sz="4800" b="1">
                <a:solidFill>
                  <a:srgbClr val="FEFEFF"/>
                </a:solidFill>
              </a:defRPr>
            </a:lvl1pPr>
            <a:lvl2pPr marL="854075" indent="-396875">
              <a:defRPr sz="3200" b="1">
                <a:solidFill>
                  <a:srgbClr val="FEFEFF"/>
                </a:solidFill>
              </a:defRPr>
            </a:lvl2pPr>
            <a:lvl3pPr marL="1311275" indent="-341313">
              <a:defRPr sz="2400" b="1">
                <a:solidFill>
                  <a:srgbClr val="FEFEFF"/>
                </a:solidFill>
              </a:defRPr>
            </a:lvl3pPr>
            <a:lvl4pPr marL="1768475" indent="-303213">
              <a:defRPr sz="2000" b="1">
                <a:solidFill>
                  <a:srgbClr val="FEFEFF"/>
                </a:solidFill>
              </a:defRPr>
            </a:lvl4pPr>
            <a:lvl5pPr marL="2225675" indent="-219075">
              <a:defRPr sz="2000" b="1">
                <a:solidFill>
                  <a:srgbClr val="FEFEFF"/>
                </a:solidFill>
              </a:defRPr>
            </a:lvl5pPr>
          </a:lstStyle>
          <a:p>
            <a:pPr lvl="0"/>
            <a:r>
              <a:rPr lang="en-US" dirty="0"/>
              <a:t>Click to edit text</a:t>
            </a:r>
          </a:p>
        </p:txBody>
      </p:sp>
    </p:spTree>
    <p:extLst>
      <p:ext uri="{BB962C8B-B14F-4D97-AF65-F5344CB8AC3E}">
        <p14:creationId xmlns:p14="http://schemas.microsoft.com/office/powerpoint/2010/main" val="2006344800"/>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1_Closin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D46376-5E77-6D54-C41E-D234C9862293}"/>
              </a:ext>
            </a:extLst>
          </p:cNvPr>
          <p:cNvPicPr>
            <a:picLocks noChangeAspect="1"/>
          </p:cNvPicPr>
          <p:nvPr userDrawn="1"/>
        </p:nvPicPr>
        <p:blipFill>
          <a:blip r:embed="rId2"/>
          <a:srcRect/>
          <a:stretch/>
        </p:blipFill>
        <p:spPr>
          <a:xfrm>
            <a:off x="2" y="555"/>
            <a:ext cx="12191996" cy="4800689"/>
          </a:xfrm>
          <a:prstGeom prst="rect">
            <a:avLst/>
          </a:prstGeom>
        </p:spPr>
      </p:pic>
      <p:sp>
        <p:nvSpPr>
          <p:cNvPr id="10" name="Rectangle 9">
            <a:extLst>
              <a:ext uri="{FF2B5EF4-FFF2-40B4-BE49-F238E27FC236}">
                <a16:creationId xmlns:a16="http://schemas.microsoft.com/office/drawing/2014/main" id="{0E81D58C-F428-2A2B-8649-27A874CB7199}"/>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FD2E2F4-D39B-F1DE-C549-A752E01ADA3A}"/>
              </a:ext>
            </a:extLst>
          </p:cNvPr>
          <p:cNvSpPr/>
          <p:nvPr userDrawn="1"/>
        </p:nvSpPr>
        <p:spPr>
          <a:xfrm>
            <a:off x="0" y="3798277"/>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46871957-C622-E000-36C1-F3D4DE00AB2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90488" y="5635058"/>
            <a:ext cx="2404674" cy="376636"/>
          </a:xfrm>
          <a:prstGeom prst="rect">
            <a:avLst/>
          </a:prstGeom>
          <a:effectLst/>
        </p:spPr>
      </p:pic>
      <p:pic>
        <p:nvPicPr>
          <p:cNvPr id="11" name="Graphic 847">
            <a:extLst>
              <a:ext uri="{FF2B5EF4-FFF2-40B4-BE49-F238E27FC236}">
                <a16:creationId xmlns:a16="http://schemas.microsoft.com/office/drawing/2014/main" id="{9FB77BD5-E8BA-30B9-1A1B-54AA1AE1D0D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232776" y="4670110"/>
            <a:ext cx="3720098" cy="472228"/>
          </a:xfrm>
          <a:prstGeom prst="rect">
            <a:avLst/>
          </a:prstGeom>
        </p:spPr>
      </p:pic>
    </p:spTree>
    <p:extLst>
      <p:ext uri="{BB962C8B-B14F-4D97-AF65-F5344CB8AC3E}">
        <p14:creationId xmlns:p14="http://schemas.microsoft.com/office/powerpoint/2010/main" val="419190867"/>
      </p:ext>
    </p:extLst>
  </p:cSld>
  <p:clrMapOvr>
    <a:masterClrMapping/>
  </p:clrMapOvr>
  <p:transition>
    <p:fade/>
  </p:transition>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2_Closin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C8B9B6-CB34-CE47-D79C-56A815DF28E1}"/>
              </a:ext>
            </a:extLst>
          </p:cNvPr>
          <p:cNvPicPr>
            <a:picLocks noChangeAspect="1"/>
          </p:cNvPicPr>
          <p:nvPr userDrawn="1"/>
        </p:nvPicPr>
        <p:blipFill>
          <a:blip r:embed="rId2"/>
          <a:srcRect/>
          <a:stretch/>
        </p:blipFill>
        <p:spPr>
          <a:xfrm>
            <a:off x="2" y="0"/>
            <a:ext cx="12191996" cy="4801798"/>
          </a:xfrm>
          <a:prstGeom prst="rect">
            <a:avLst/>
          </a:prstGeom>
        </p:spPr>
      </p:pic>
      <p:sp>
        <p:nvSpPr>
          <p:cNvPr id="9" name="Rectangle 8">
            <a:extLst>
              <a:ext uri="{FF2B5EF4-FFF2-40B4-BE49-F238E27FC236}">
                <a16:creationId xmlns:a16="http://schemas.microsoft.com/office/drawing/2014/main" id="{C8836755-1189-E416-989F-ABD9CC53A764}"/>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894A37-BCAC-9636-E8C5-F5D3C64CA543}"/>
              </a:ext>
            </a:extLst>
          </p:cNvPr>
          <p:cNvSpPr/>
          <p:nvPr userDrawn="1"/>
        </p:nvSpPr>
        <p:spPr>
          <a:xfrm>
            <a:off x="0" y="3798277"/>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F33E85AD-6A1B-DDA1-9F3C-6D56CCBEAE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90488" y="5635058"/>
            <a:ext cx="2404674" cy="376636"/>
          </a:xfrm>
          <a:prstGeom prst="rect">
            <a:avLst/>
          </a:prstGeom>
          <a:effectLst/>
        </p:spPr>
      </p:pic>
      <p:pic>
        <p:nvPicPr>
          <p:cNvPr id="10" name="Graphic 847">
            <a:extLst>
              <a:ext uri="{FF2B5EF4-FFF2-40B4-BE49-F238E27FC236}">
                <a16:creationId xmlns:a16="http://schemas.microsoft.com/office/drawing/2014/main" id="{C56095F3-085F-5C55-735C-52207E8D13B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232776" y="4670110"/>
            <a:ext cx="3720098" cy="472228"/>
          </a:xfrm>
          <a:prstGeom prst="rect">
            <a:avLst/>
          </a:prstGeom>
        </p:spPr>
      </p:pic>
    </p:spTree>
    <p:extLst>
      <p:ext uri="{BB962C8B-B14F-4D97-AF65-F5344CB8AC3E}">
        <p14:creationId xmlns:p14="http://schemas.microsoft.com/office/powerpoint/2010/main" val="392497314"/>
      </p:ext>
    </p:extLst>
  </p:cSld>
  <p:clrMapOvr>
    <a:masterClrMapping/>
  </p:clrMapOvr>
  <p:transition>
    <p:fade/>
  </p:transition>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3_Closin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2C179B2-F64C-BC8D-5A11-7477C077FD69}"/>
              </a:ext>
            </a:extLst>
          </p:cNvPr>
          <p:cNvPicPr>
            <a:picLocks noChangeAspect="1"/>
          </p:cNvPicPr>
          <p:nvPr userDrawn="1"/>
        </p:nvPicPr>
        <p:blipFill>
          <a:blip r:embed="rId2"/>
          <a:srcRect/>
          <a:stretch/>
        </p:blipFill>
        <p:spPr>
          <a:xfrm>
            <a:off x="4" y="0"/>
            <a:ext cx="12191991" cy="4801797"/>
          </a:xfrm>
          <a:prstGeom prst="rect">
            <a:avLst/>
          </a:prstGeom>
        </p:spPr>
      </p:pic>
      <p:sp>
        <p:nvSpPr>
          <p:cNvPr id="8" name="Rectangle 7">
            <a:extLst>
              <a:ext uri="{FF2B5EF4-FFF2-40B4-BE49-F238E27FC236}">
                <a16:creationId xmlns:a16="http://schemas.microsoft.com/office/drawing/2014/main" id="{CFCA35FF-2940-A16B-B8AA-B97899210589}"/>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BC41959-CF31-2C16-547E-4A1A8842CAA5}"/>
              </a:ext>
            </a:extLst>
          </p:cNvPr>
          <p:cNvSpPr/>
          <p:nvPr userDrawn="1"/>
        </p:nvSpPr>
        <p:spPr>
          <a:xfrm>
            <a:off x="0" y="3798277"/>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B57CE21F-046D-CAEE-3129-2C709A3A228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90488" y="5635058"/>
            <a:ext cx="2404674" cy="376636"/>
          </a:xfrm>
          <a:prstGeom prst="rect">
            <a:avLst/>
          </a:prstGeom>
          <a:effectLst/>
        </p:spPr>
      </p:pic>
      <p:pic>
        <p:nvPicPr>
          <p:cNvPr id="11" name="Graphic 847">
            <a:extLst>
              <a:ext uri="{FF2B5EF4-FFF2-40B4-BE49-F238E27FC236}">
                <a16:creationId xmlns:a16="http://schemas.microsoft.com/office/drawing/2014/main" id="{10C87C5A-4721-BFF8-9780-BF8728A6343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232776" y="4670110"/>
            <a:ext cx="3720098" cy="472228"/>
          </a:xfrm>
          <a:prstGeom prst="rect">
            <a:avLst/>
          </a:prstGeom>
        </p:spPr>
      </p:pic>
    </p:spTree>
    <p:extLst>
      <p:ext uri="{BB962C8B-B14F-4D97-AF65-F5344CB8AC3E}">
        <p14:creationId xmlns:p14="http://schemas.microsoft.com/office/powerpoint/2010/main" val="4206840114"/>
      </p:ext>
    </p:extLst>
  </p:cSld>
  <p:clrMapOvr>
    <a:masterClrMapping/>
  </p:clrMapOvr>
  <p:transition>
    <p:fade/>
  </p:transition>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Agenda">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5C12E15-0364-43FD-B56A-D353833EAC01}"/>
              </a:ext>
            </a:extLst>
          </p:cNvPr>
          <p:cNvPicPr>
            <a:picLocks noChangeAspect="1"/>
          </p:cNvPicPr>
          <p:nvPr userDrawn="1"/>
        </p:nvPicPr>
        <p:blipFill>
          <a:blip r:embed="rId2"/>
          <a:src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949450"/>
            <a:ext cx="5091113" cy="4203700"/>
          </a:xfrm>
        </p:spPr>
        <p:txBody>
          <a:bodyPr anchor="t" anchorCtr="0"/>
          <a:lstStyle>
            <a:lvl1pPr marL="0" indent="0">
              <a:buNone/>
              <a:defRPr sz="32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2" name="TextBox 1">
            <a:extLst>
              <a:ext uri="{FF2B5EF4-FFF2-40B4-BE49-F238E27FC236}">
                <a16:creationId xmlns:a16="http://schemas.microsoft.com/office/drawing/2014/main" id="{C5F651FF-CE5E-4E0E-BC85-E7CBFDA8E124}"/>
              </a:ext>
            </a:extLst>
          </p:cNvPr>
          <p:cNvSpPr txBox="1"/>
          <p:nvPr userDrawn="1"/>
        </p:nvSpPr>
        <p:spPr>
          <a:xfrm>
            <a:off x="6933695" y="454172"/>
            <a:ext cx="3088371" cy="738664"/>
          </a:xfrm>
          <a:prstGeom prst="rect">
            <a:avLst/>
          </a:prstGeom>
          <a:noFill/>
        </p:spPr>
        <p:txBody>
          <a:bodyPr wrap="square" lIns="0" tIns="0" rIns="0" bIns="0" rtlCol="0">
            <a:spAutoFit/>
          </a:bodyPr>
          <a:lstStyle/>
          <a:p>
            <a:pPr algn="l">
              <a:spcBef>
                <a:spcPts val="600"/>
              </a:spcBef>
            </a:pPr>
            <a:r>
              <a:rPr lang="en-US" sz="4800" dirty="0">
                <a:solidFill>
                  <a:schemeClr val="bg1"/>
                </a:solidFill>
              </a:rPr>
              <a:t>Agenda</a:t>
            </a:r>
          </a:p>
        </p:txBody>
      </p:sp>
    </p:spTree>
    <p:extLst>
      <p:ext uri="{BB962C8B-B14F-4D97-AF65-F5344CB8AC3E}">
        <p14:creationId xmlns:p14="http://schemas.microsoft.com/office/powerpoint/2010/main" val="3509818284"/>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4_Closin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C7B37F-405D-4E00-67A2-5EA4EAC26DF1}"/>
              </a:ext>
            </a:extLst>
          </p:cNvPr>
          <p:cNvPicPr>
            <a:picLocks noChangeAspect="1"/>
          </p:cNvPicPr>
          <p:nvPr userDrawn="1"/>
        </p:nvPicPr>
        <p:blipFill>
          <a:blip r:embed="rId2"/>
          <a:srcRect/>
          <a:stretch/>
        </p:blipFill>
        <p:spPr>
          <a:xfrm>
            <a:off x="3" y="0"/>
            <a:ext cx="12191993" cy="4801798"/>
          </a:xfrm>
          <a:prstGeom prst="rect">
            <a:avLst/>
          </a:prstGeom>
        </p:spPr>
      </p:pic>
      <p:sp>
        <p:nvSpPr>
          <p:cNvPr id="10" name="Rectangle 9">
            <a:extLst>
              <a:ext uri="{FF2B5EF4-FFF2-40B4-BE49-F238E27FC236}">
                <a16:creationId xmlns:a16="http://schemas.microsoft.com/office/drawing/2014/main" id="{726D8C27-6997-4756-F8AF-D02E65B0D0B0}"/>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D0CA3CC-D2C4-D45D-10A5-801DF499280F}"/>
              </a:ext>
            </a:extLst>
          </p:cNvPr>
          <p:cNvSpPr/>
          <p:nvPr userDrawn="1"/>
        </p:nvSpPr>
        <p:spPr>
          <a:xfrm>
            <a:off x="0" y="3798277"/>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2CA0CD98-4BA8-7431-353B-F3970F8BD54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90488" y="5635058"/>
            <a:ext cx="2404674" cy="376636"/>
          </a:xfrm>
          <a:prstGeom prst="rect">
            <a:avLst/>
          </a:prstGeom>
          <a:effectLst/>
        </p:spPr>
      </p:pic>
      <p:pic>
        <p:nvPicPr>
          <p:cNvPr id="9" name="Graphic 847">
            <a:extLst>
              <a:ext uri="{FF2B5EF4-FFF2-40B4-BE49-F238E27FC236}">
                <a16:creationId xmlns:a16="http://schemas.microsoft.com/office/drawing/2014/main" id="{46F2245D-8F42-F401-95C3-48D4F6C0C96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232776" y="4670110"/>
            <a:ext cx="3720098" cy="472228"/>
          </a:xfrm>
          <a:prstGeom prst="rect">
            <a:avLst/>
          </a:prstGeom>
        </p:spPr>
      </p:pic>
    </p:spTree>
    <p:extLst>
      <p:ext uri="{BB962C8B-B14F-4D97-AF65-F5344CB8AC3E}">
        <p14:creationId xmlns:p14="http://schemas.microsoft.com/office/powerpoint/2010/main" val="2263928889"/>
      </p:ext>
    </p:extLst>
  </p:cSld>
  <p:clrMapOvr>
    <a:masterClrMapping/>
  </p:clrMapOvr>
  <p:transition>
    <p:fade/>
  </p:transition>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Building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83225-1FA6-44E2-9542-AEAF192233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3040657" y="1122363"/>
            <a:ext cx="6492607" cy="1471080"/>
          </a:xfrm>
        </p:spPr>
        <p:txBody>
          <a:bodyPr anchor="b"/>
          <a:lstStyle>
            <a:lvl1pPr algn="l">
              <a:defRPr sz="3733">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3040657" y="2774156"/>
            <a:ext cx="6492607" cy="428080"/>
          </a:xfrm>
        </p:spPr>
        <p:txBody>
          <a:bodyPr/>
          <a:lstStyle>
            <a:lvl1pPr marL="0" indent="0" algn="l">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a:stretch>
            <a:fillRect/>
          </a:stretch>
        </p:blipFill>
        <p:spPr>
          <a:xfrm>
            <a:off x="7149548" y="6109870"/>
            <a:ext cx="2222209" cy="31277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3040657" y="3231479"/>
            <a:ext cx="6492607" cy="499567"/>
          </a:xfrm>
        </p:spPr>
        <p:txBody>
          <a:bodyPr/>
          <a:lstStyle>
            <a:lvl1pPr>
              <a:defRPr>
                <a:solidFill>
                  <a:schemeClr val="bg1"/>
                </a:solidFill>
              </a:defRPr>
            </a:lvl1pPr>
            <a:lvl2pPr marL="457189" indent="0">
              <a:buNone/>
              <a:defRPr/>
            </a:lvl2pPr>
          </a:lstStyle>
          <a:p>
            <a:pPr lvl="0"/>
            <a:r>
              <a:rPr lang="en-US"/>
              <a:t>Edit Master text styles</a:t>
            </a:r>
          </a:p>
        </p:txBody>
      </p:sp>
    </p:spTree>
    <p:extLst>
      <p:ext uri="{BB962C8B-B14F-4D97-AF65-F5344CB8AC3E}">
        <p14:creationId xmlns:p14="http://schemas.microsoft.com/office/powerpoint/2010/main" val="1693421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genda Buildings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3C60C819-8573-473E-84FA-D5CD09CF3B21}"/>
              </a:ext>
            </a:extLst>
          </p:cNvPr>
          <p:cNvPicPr>
            <a:picLocks noChangeAspect="1"/>
          </p:cNvPicPr>
          <p:nvPr userDrawn="1"/>
        </p:nvPicPr>
        <p:blipFill>
          <a:blip r:embed="rId2"/>
          <a:stretch>
            <a:fillRect/>
          </a:stretch>
        </p:blipFill>
        <p:spPr>
          <a:xfrm>
            <a:off x="9194800" y="7372"/>
            <a:ext cx="2997200" cy="6843257"/>
          </a:xfrm>
          <a:prstGeom prst="rect">
            <a:avLst/>
          </a:prstGeom>
        </p:spPr>
      </p:pic>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‹Nº›</a:t>
            </a:fld>
            <a:endParaRPr lang="en-US"/>
          </a:p>
        </p:txBody>
      </p:sp>
      <p:cxnSp>
        <p:nvCxnSpPr>
          <p:cNvPr id="9" name="Straight Connector 8">
            <a:extLst>
              <a:ext uri="{FF2B5EF4-FFF2-40B4-BE49-F238E27FC236}">
                <a16:creationId xmlns:a16="http://schemas.microsoft.com/office/drawing/2014/main" id="{F21294AE-A281-46AB-9539-C90BA9C3254A}"/>
              </a:ext>
            </a:extLst>
          </p:cNvPr>
          <p:cNvCxnSpPr/>
          <p:nvPr userDrawn="1"/>
        </p:nvCxnSpPr>
        <p:spPr>
          <a:xfrm>
            <a:off x="482070" y="1302113"/>
            <a:ext cx="8406893"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4BA0FE86-AA7F-479C-927D-5398E1942CFD}"/>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3" name="Straight Connector 12">
            <a:extLst>
              <a:ext uri="{FF2B5EF4-FFF2-40B4-BE49-F238E27FC236}">
                <a16:creationId xmlns:a16="http://schemas.microsoft.com/office/drawing/2014/main" id="{25896E1A-46B6-441E-831F-0C83472FFC4B}"/>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157C53FF-5A2C-454D-9362-097ECCE23106}"/>
              </a:ext>
            </a:extLst>
          </p:cNvPr>
          <p:cNvSpPr>
            <a:spLocks noGrp="1"/>
          </p:cNvSpPr>
          <p:nvPr>
            <p:ph idx="1"/>
          </p:nvPr>
        </p:nvSpPr>
        <p:spPr>
          <a:xfrm>
            <a:off x="482070" y="1901816"/>
            <a:ext cx="8087983" cy="4357384"/>
          </a:xfrm>
        </p:spPr>
        <p:txBody>
          <a:bodyPr/>
          <a:lstStyle>
            <a:lvl1pPr marL="226478" indent="-226478">
              <a:spcBef>
                <a:spcPts val="1600"/>
              </a:spcBef>
              <a:buFont typeface="Arial" panose="020B0604020202020204" pitchFamily="34" charset="0"/>
              <a:buChar char="•"/>
              <a:defRPr sz="2400">
                <a:solidFill>
                  <a:schemeClr val="tx1">
                    <a:lumMod val="75000"/>
                  </a:schemeClr>
                </a:solidFill>
              </a:defRPr>
            </a:lvl1pPr>
            <a:lvl2pPr marL="690016" indent="-228594">
              <a:defRPr sz="1867">
                <a:solidFill>
                  <a:schemeClr val="tx1">
                    <a:lumMod val="75000"/>
                  </a:schemeClr>
                </a:solidFill>
              </a:defRPr>
            </a:lvl2pPr>
            <a:lvl3pPr marL="1068891" indent="-228594">
              <a:defRPr sz="1467">
                <a:solidFill>
                  <a:schemeClr val="tx1">
                    <a:lumMod val="75000"/>
                  </a:schemeClr>
                </a:solidFill>
              </a:defRPr>
            </a:lvl3pPr>
            <a:lvl4pPr>
              <a:defRPr sz="1467">
                <a:solidFill>
                  <a:schemeClr val="tx1">
                    <a:lumMod val="75000"/>
                  </a:schemeClr>
                </a:solidFill>
              </a:defRPr>
            </a:lvl4pPr>
            <a:lvl5pPr>
              <a:defRPr sz="1467">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Box 14">
            <a:extLst>
              <a:ext uri="{FF2B5EF4-FFF2-40B4-BE49-F238E27FC236}">
                <a16:creationId xmlns:a16="http://schemas.microsoft.com/office/drawing/2014/main" id="{3C9BDF50-2E05-47A9-96A9-8AB3839AF7F2}"/>
              </a:ext>
            </a:extLst>
          </p:cNvPr>
          <p:cNvSpPr txBox="1"/>
          <p:nvPr userDrawn="1"/>
        </p:nvSpPr>
        <p:spPr>
          <a:xfrm>
            <a:off x="482071" y="733678"/>
            <a:ext cx="6845737" cy="615553"/>
          </a:xfrm>
          <a:prstGeom prst="rect">
            <a:avLst/>
          </a:prstGeom>
          <a:noFill/>
        </p:spPr>
        <p:txBody>
          <a:bodyPr wrap="square" lIns="0" tIns="0" rIns="0" bIns="0" rtlCol="0">
            <a:spAutoFit/>
          </a:bodyPr>
          <a:lstStyle/>
          <a:p>
            <a:r>
              <a:rPr lang="en-US" sz="4000" dirty="0">
                <a:solidFill>
                  <a:schemeClr val="accent1"/>
                </a:solidFill>
                <a:latin typeface="+mj-lt"/>
              </a:rPr>
              <a:t>AGENDA</a:t>
            </a:r>
          </a:p>
        </p:txBody>
      </p:sp>
    </p:spTree>
    <p:extLst>
      <p:ext uri="{BB962C8B-B14F-4D97-AF65-F5344CB8AC3E}">
        <p14:creationId xmlns:p14="http://schemas.microsoft.com/office/powerpoint/2010/main" val="292366179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Building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1" name="Picture 10">
            <a:extLst>
              <a:ext uri="{FF2B5EF4-FFF2-40B4-BE49-F238E27FC236}">
                <a16:creationId xmlns:a16="http://schemas.microsoft.com/office/drawing/2014/main" id="{3C60C819-8573-473E-84FA-D5CD09CF3B21}"/>
              </a:ext>
            </a:extLst>
          </p:cNvPr>
          <p:cNvPicPr>
            <a:picLocks noChangeAspect="1"/>
          </p:cNvPicPr>
          <p:nvPr userDrawn="1"/>
        </p:nvPicPr>
        <p:blipFill>
          <a:blip r:embed="rId2"/>
          <a:stretch>
            <a:fillRect/>
          </a:stretch>
        </p:blipFill>
        <p:spPr>
          <a:xfrm>
            <a:off x="9194800" y="7372"/>
            <a:ext cx="2997200" cy="6843257"/>
          </a:xfrm>
          <a:prstGeom prst="rect">
            <a:avLst/>
          </a:prstGeom>
        </p:spPr>
      </p:pic>
      <p:sp>
        <p:nvSpPr>
          <p:cNvPr id="2" name="Title 1">
            <a:extLst>
              <a:ext uri="{FF2B5EF4-FFF2-40B4-BE49-F238E27FC236}">
                <a16:creationId xmlns:a16="http://schemas.microsoft.com/office/drawing/2014/main" id="{9931023E-3ED6-4EB6-BA08-CC69EB9EC0CB}"/>
              </a:ext>
            </a:extLst>
          </p:cNvPr>
          <p:cNvSpPr>
            <a:spLocks noGrp="1"/>
          </p:cNvSpPr>
          <p:nvPr userDrawn="1">
            <p:ph type="title"/>
          </p:nvPr>
        </p:nvSpPr>
        <p:spPr>
          <a:xfrm>
            <a:off x="551989" y="1709740"/>
            <a:ext cx="8336973" cy="1568416"/>
          </a:xfrm>
        </p:spPr>
        <p:txBody>
          <a:bodyPr anchor="b"/>
          <a:lstStyle>
            <a:lvl1pPr>
              <a:defRPr sz="2667"/>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89C7F4-91DD-4EC4-AC14-1F98815A7594}"/>
              </a:ext>
            </a:extLst>
          </p:cNvPr>
          <p:cNvSpPr>
            <a:spLocks noGrp="1"/>
          </p:cNvSpPr>
          <p:nvPr userDrawn="1">
            <p:ph type="body" idx="1"/>
          </p:nvPr>
        </p:nvSpPr>
        <p:spPr>
          <a:xfrm>
            <a:off x="551989" y="3463571"/>
            <a:ext cx="8336973" cy="735205"/>
          </a:xfrm>
        </p:spPr>
        <p:txBody>
          <a:bodyPr/>
          <a:lstStyle>
            <a:lvl1pPr marL="0" indent="0">
              <a:buNone/>
              <a:defRPr sz="2400">
                <a:solidFill>
                  <a:schemeClr val="tx1">
                    <a:lumMod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‹Nº›</a:t>
            </a:fld>
            <a:endParaRPr lang="en-US"/>
          </a:p>
        </p:txBody>
      </p:sp>
      <p:cxnSp>
        <p:nvCxnSpPr>
          <p:cNvPr id="9" name="Straight Connector 8">
            <a:extLst>
              <a:ext uri="{FF2B5EF4-FFF2-40B4-BE49-F238E27FC236}">
                <a16:creationId xmlns:a16="http://schemas.microsoft.com/office/drawing/2014/main" id="{F21294AE-A281-46AB-9539-C90BA9C3254A}"/>
              </a:ext>
            </a:extLst>
          </p:cNvPr>
          <p:cNvCxnSpPr/>
          <p:nvPr userDrawn="1"/>
        </p:nvCxnSpPr>
        <p:spPr>
          <a:xfrm>
            <a:off x="547454" y="3348627"/>
            <a:ext cx="8406893" cy="0"/>
          </a:xfrm>
          <a:prstGeom prst="line">
            <a:avLst/>
          </a:prstGeom>
          <a:ln w="6350" cmpd="sng">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4BA0FE86-AA7F-479C-927D-5398E1942CFD}"/>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3" name="Straight Connector 12">
            <a:extLst>
              <a:ext uri="{FF2B5EF4-FFF2-40B4-BE49-F238E27FC236}">
                <a16:creationId xmlns:a16="http://schemas.microsoft.com/office/drawing/2014/main" id="{25896E1A-46B6-441E-831F-0C83472FFC4B}"/>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84852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Building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83225-1FA6-44E2-9542-AEAF192233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3040657" y="1122363"/>
            <a:ext cx="6492607" cy="1471080"/>
          </a:xfrm>
        </p:spPr>
        <p:txBody>
          <a:bodyPr anchor="b"/>
          <a:lstStyle>
            <a:lvl1pPr algn="l">
              <a:defRPr sz="3733">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3040657" y="2774156"/>
            <a:ext cx="6492607" cy="428080"/>
          </a:xfrm>
        </p:spPr>
        <p:txBody>
          <a:bodyPr/>
          <a:lstStyle>
            <a:lvl1pPr marL="0" indent="0" algn="l">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a:stretch>
            <a:fillRect/>
          </a:stretch>
        </p:blipFill>
        <p:spPr>
          <a:xfrm>
            <a:off x="7149548" y="6109870"/>
            <a:ext cx="2222209" cy="31277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3040657" y="3231479"/>
            <a:ext cx="6492607" cy="499567"/>
          </a:xfrm>
        </p:spPr>
        <p:txBody>
          <a:bodyPr/>
          <a:lstStyle>
            <a:lvl1pPr>
              <a:defRPr>
                <a:solidFill>
                  <a:schemeClr val="bg1"/>
                </a:solidFill>
              </a:defRPr>
            </a:lvl1pPr>
            <a:lvl2pPr marL="457189" indent="0">
              <a:buNone/>
              <a:defRPr/>
            </a:lvl2pPr>
          </a:lstStyle>
          <a:p>
            <a:pPr lvl="0"/>
            <a:r>
              <a:rPr lang="en-US"/>
              <a:t>Edit Master text styles</a:t>
            </a:r>
          </a:p>
        </p:txBody>
      </p:sp>
    </p:spTree>
    <p:extLst>
      <p:ext uri="{BB962C8B-B14F-4D97-AF65-F5344CB8AC3E}">
        <p14:creationId xmlns:p14="http://schemas.microsoft.com/office/powerpoint/2010/main" val="42830732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building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1630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A47247F9-AC8B-49FF-A1B8-ACD61B875714}"/>
              </a:ext>
            </a:extLst>
          </p:cNvPr>
          <p:cNvPicPr>
            <a:picLocks noChangeAspect="1"/>
          </p:cNvPicPr>
          <p:nvPr userDrawn="1"/>
        </p:nvPicPr>
        <p:blipFill>
          <a:blip r:embed="rId2"/>
          <a:stretch>
            <a:fillRect/>
          </a:stretch>
        </p:blipFill>
        <p:spPr>
          <a:xfrm>
            <a:off x="9208569" y="-16299"/>
            <a:ext cx="3003656" cy="6874300"/>
          </a:xfrm>
          <a:prstGeom prst="rect">
            <a:avLst/>
          </a:prstGeom>
        </p:spPr>
      </p:pic>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‹Nº›</a:t>
            </a:fld>
            <a:endParaRPr lang="en-US"/>
          </a:p>
        </p:txBody>
      </p:sp>
      <p:pic>
        <p:nvPicPr>
          <p:cNvPr id="11" name="Picture 10">
            <a:extLst>
              <a:ext uri="{FF2B5EF4-FFF2-40B4-BE49-F238E27FC236}">
                <a16:creationId xmlns:a16="http://schemas.microsoft.com/office/drawing/2014/main" id="{F8B3AE68-144F-4071-988F-7B4D7DCD5B63}"/>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2" name="Straight Connector 11">
            <a:extLst>
              <a:ext uri="{FF2B5EF4-FFF2-40B4-BE49-F238E27FC236}">
                <a16:creationId xmlns:a16="http://schemas.microsoft.com/office/drawing/2014/main" id="{0B3DCDB4-F6EA-48C3-BB2F-FD7ED68283E4}"/>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9CDAB49-BE7F-4463-B504-DFDB1D6A1853}"/>
              </a:ext>
            </a:extLst>
          </p:cNvPr>
          <p:cNvCxnSpPr/>
          <p:nvPr userDrawn="1"/>
        </p:nvCxnSpPr>
        <p:spPr>
          <a:xfrm>
            <a:off x="482070" y="1302113"/>
            <a:ext cx="8406893"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75207B4E-EDD0-4DE1-8D78-8298A1C15B15}"/>
              </a:ext>
            </a:extLst>
          </p:cNvPr>
          <p:cNvSpPr>
            <a:spLocks noGrp="1"/>
          </p:cNvSpPr>
          <p:nvPr>
            <p:ph idx="1"/>
          </p:nvPr>
        </p:nvSpPr>
        <p:spPr>
          <a:xfrm>
            <a:off x="482070" y="1901816"/>
            <a:ext cx="8087983" cy="4357384"/>
          </a:xfrm>
        </p:spPr>
        <p:txBody>
          <a:bodyPr/>
          <a:lstStyle>
            <a:lvl1pPr marL="226478" indent="-226478">
              <a:spcBef>
                <a:spcPts val="1600"/>
              </a:spcBef>
              <a:buFont typeface="Arial" panose="020B0604020202020204" pitchFamily="34" charset="0"/>
              <a:buChar char="•"/>
              <a:defRPr sz="2400">
                <a:solidFill>
                  <a:schemeClr val="tx1">
                    <a:lumMod val="75000"/>
                  </a:schemeClr>
                </a:solidFill>
              </a:defRPr>
            </a:lvl1pPr>
            <a:lvl2pPr marL="690016" indent="-228594">
              <a:defRPr sz="1867">
                <a:solidFill>
                  <a:schemeClr val="tx1">
                    <a:lumMod val="75000"/>
                  </a:schemeClr>
                </a:solidFill>
              </a:defRPr>
            </a:lvl2pPr>
            <a:lvl3pPr marL="1068891" indent="-228594">
              <a:defRPr sz="1467">
                <a:solidFill>
                  <a:schemeClr val="tx1">
                    <a:lumMod val="75000"/>
                  </a:schemeClr>
                </a:solidFill>
              </a:defRPr>
            </a:lvl3pPr>
            <a:lvl4pPr>
              <a:defRPr sz="1467">
                <a:solidFill>
                  <a:schemeClr val="tx1">
                    <a:lumMod val="75000"/>
                  </a:schemeClr>
                </a:solidFill>
              </a:defRPr>
            </a:lvl4pPr>
            <a:lvl5pPr>
              <a:defRPr sz="1467">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Box 15">
            <a:extLst>
              <a:ext uri="{FF2B5EF4-FFF2-40B4-BE49-F238E27FC236}">
                <a16:creationId xmlns:a16="http://schemas.microsoft.com/office/drawing/2014/main" id="{8DEA0664-D2FB-4343-9A16-AD786525FCF7}"/>
              </a:ext>
            </a:extLst>
          </p:cNvPr>
          <p:cNvSpPr txBox="1"/>
          <p:nvPr userDrawn="1"/>
        </p:nvSpPr>
        <p:spPr>
          <a:xfrm>
            <a:off x="482071" y="733678"/>
            <a:ext cx="6845737" cy="615553"/>
          </a:xfrm>
          <a:prstGeom prst="rect">
            <a:avLst/>
          </a:prstGeom>
          <a:noFill/>
        </p:spPr>
        <p:txBody>
          <a:bodyPr wrap="square" lIns="0" tIns="0" rIns="0" bIns="0" rtlCol="0">
            <a:spAutoFit/>
          </a:bodyPr>
          <a:lstStyle/>
          <a:p>
            <a:r>
              <a:rPr lang="en-US" sz="4000" dirty="0">
                <a:solidFill>
                  <a:schemeClr val="accent1"/>
                </a:solidFill>
                <a:latin typeface="+mj-lt"/>
              </a:rPr>
              <a:t>AGENDA</a:t>
            </a:r>
          </a:p>
        </p:txBody>
      </p:sp>
    </p:spTree>
    <p:extLst>
      <p:ext uri="{BB962C8B-B14F-4D97-AF65-F5344CB8AC3E}">
        <p14:creationId xmlns:p14="http://schemas.microsoft.com/office/powerpoint/2010/main" val="235447400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3_Section Header Lincol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1630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A47247F9-AC8B-49FF-A1B8-ACD61B875714}"/>
              </a:ext>
            </a:extLst>
          </p:cNvPr>
          <p:cNvPicPr>
            <a:picLocks noChangeAspect="1"/>
          </p:cNvPicPr>
          <p:nvPr userDrawn="1"/>
        </p:nvPicPr>
        <p:blipFill>
          <a:blip r:embed="rId2"/>
          <a:stretch>
            <a:fillRect/>
          </a:stretch>
        </p:blipFill>
        <p:spPr>
          <a:xfrm>
            <a:off x="9208569" y="-16299"/>
            <a:ext cx="3003656" cy="6874300"/>
          </a:xfrm>
          <a:prstGeom prst="rect">
            <a:avLst/>
          </a:prstGeom>
        </p:spPr>
      </p:pic>
      <p:sp>
        <p:nvSpPr>
          <p:cNvPr id="2" name="Title 1">
            <a:extLst>
              <a:ext uri="{FF2B5EF4-FFF2-40B4-BE49-F238E27FC236}">
                <a16:creationId xmlns:a16="http://schemas.microsoft.com/office/drawing/2014/main" id="{9931023E-3ED6-4EB6-BA08-CC69EB9EC0CB}"/>
              </a:ext>
            </a:extLst>
          </p:cNvPr>
          <p:cNvSpPr>
            <a:spLocks noGrp="1"/>
          </p:cNvSpPr>
          <p:nvPr userDrawn="1">
            <p:ph type="title"/>
          </p:nvPr>
        </p:nvSpPr>
        <p:spPr>
          <a:xfrm>
            <a:off x="551989" y="1709740"/>
            <a:ext cx="8336973" cy="1568416"/>
          </a:xfrm>
        </p:spPr>
        <p:txBody>
          <a:bodyPr anchor="b"/>
          <a:lstStyle>
            <a:lvl1pPr>
              <a:defRPr sz="2667"/>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89C7F4-91DD-4EC4-AC14-1F98815A7594}"/>
              </a:ext>
            </a:extLst>
          </p:cNvPr>
          <p:cNvSpPr>
            <a:spLocks noGrp="1"/>
          </p:cNvSpPr>
          <p:nvPr userDrawn="1">
            <p:ph type="body" idx="1"/>
          </p:nvPr>
        </p:nvSpPr>
        <p:spPr>
          <a:xfrm>
            <a:off x="551989" y="3463571"/>
            <a:ext cx="8336973" cy="735205"/>
          </a:xfrm>
        </p:spPr>
        <p:txBody>
          <a:bodyPr/>
          <a:lstStyle>
            <a:lvl1pPr marL="0" indent="0">
              <a:buNone/>
              <a:defRPr sz="2400">
                <a:solidFill>
                  <a:schemeClr val="tx1">
                    <a:lumMod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‹Nº›</a:t>
            </a:fld>
            <a:endParaRPr lang="en-US"/>
          </a:p>
        </p:txBody>
      </p:sp>
      <p:cxnSp>
        <p:nvCxnSpPr>
          <p:cNvPr id="28" name="Straight Connector 27">
            <a:extLst>
              <a:ext uri="{FF2B5EF4-FFF2-40B4-BE49-F238E27FC236}">
                <a16:creationId xmlns:a16="http://schemas.microsoft.com/office/drawing/2014/main" id="{0591C5B2-FEA4-48CB-B236-92A53578A7F7}"/>
              </a:ext>
            </a:extLst>
          </p:cNvPr>
          <p:cNvCxnSpPr/>
          <p:nvPr userDrawn="1"/>
        </p:nvCxnSpPr>
        <p:spPr>
          <a:xfrm>
            <a:off x="547454" y="3348627"/>
            <a:ext cx="8406893" cy="0"/>
          </a:xfrm>
          <a:prstGeom prst="line">
            <a:avLst/>
          </a:prstGeom>
          <a:ln w="6350" cmpd="sng">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F8B3AE68-144F-4071-988F-7B4D7DCD5B63}"/>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2" name="Straight Connector 11">
            <a:extLst>
              <a:ext uri="{FF2B5EF4-FFF2-40B4-BE49-F238E27FC236}">
                <a16:creationId xmlns:a16="http://schemas.microsoft.com/office/drawing/2014/main" id="{0B3DCDB4-F6EA-48C3-BB2F-FD7ED68283E4}"/>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23778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Glas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4FCB7B-A562-49C4-86BA-C151EF54C456}"/>
              </a:ext>
            </a:extLst>
          </p:cNvPr>
          <p:cNvPicPr>
            <a:picLocks noChangeAspect="1"/>
          </p:cNvPicPr>
          <p:nvPr userDrawn="1"/>
        </p:nvPicPr>
        <p:blipFill>
          <a:blip r:embed="rId2"/>
          <a:stretch>
            <a:fillRect/>
          </a:stretch>
        </p:blipFill>
        <p:spPr>
          <a:xfrm>
            <a:off x="1177" y="1"/>
            <a:ext cx="12189647" cy="6858001"/>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3040657" y="1122363"/>
            <a:ext cx="6492607" cy="1471080"/>
          </a:xfrm>
        </p:spPr>
        <p:txBody>
          <a:bodyPr anchor="b"/>
          <a:lstStyle>
            <a:lvl1pPr algn="l">
              <a:defRPr sz="3733">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3040657" y="2774156"/>
            <a:ext cx="6492607" cy="428080"/>
          </a:xfrm>
        </p:spPr>
        <p:txBody>
          <a:bodyPr/>
          <a:lstStyle>
            <a:lvl1pPr marL="0" indent="0" algn="l">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a:stretch>
            <a:fillRect/>
          </a:stretch>
        </p:blipFill>
        <p:spPr>
          <a:xfrm>
            <a:off x="7149548" y="6109870"/>
            <a:ext cx="2222209" cy="31277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3040657" y="3231479"/>
            <a:ext cx="6492607" cy="499567"/>
          </a:xfrm>
        </p:spPr>
        <p:txBody>
          <a:bodyPr/>
          <a:lstStyle>
            <a:lvl1pPr>
              <a:defRPr>
                <a:solidFill>
                  <a:schemeClr val="bg1"/>
                </a:solidFill>
              </a:defRPr>
            </a:lvl1pPr>
            <a:lvl2pPr marL="457189" indent="0">
              <a:buNone/>
              <a:defRPr/>
            </a:lvl2pPr>
          </a:lstStyle>
          <a:p>
            <a:pPr lvl="0"/>
            <a:r>
              <a:rPr lang="en-US"/>
              <a:t>Edit Master text styles</a:t>
            </a:r>
          </a:p>
        </p:txBody>
      </p:sp>
    </p:spTree>
    <p:extLst>
      <p:ext uri="{BB962C8B-B14F-4D97-AF65-F5344CB8AC3E}">
        <p14:creationId xmlns:p14="http://schemas.microsoft.com/office/powerpoint/2010/main" val="1137655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glas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9E63234F-3BF8-4D13-989F-786F354DB42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194800" y="0"/>
            <a:ext cx="2997200" cy="6858000"/>
          </a:xfrm>
          <a:prstGeom prst="rect">
            <a:avLst/>
          </a:prstGeom>
          <a:solidFill>
            <a:schemeClr val="bg2">
              <a:lumMod val="25000"/>
            </a:schemeClr>
          </a:solidFill>
        </p:spPr>
      </p:pic>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‹Nº›</a:t>
            </a:fld>
            <a:endParaRPr lang="en-US"/>
          </a:p>
        </p:txBody>
      </p:sp>
      <p:pic>
        <p:nvPicPr>
          <p:cNvPr id="11" name="Picture 10">
            <a:extLst>
              <a:ext uri="{FF2B5EF4-FFF2-40B4-BE49-F238E27FC236}">
                <a16:creationId xmlns:a16="http://schemas.microsoft.com/office/drawing/2014/main" id="{0DEB56F9-C0F9-42F9-96CC-88C6B5228E60}"/>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2" name="Straight Connector 11">
            <a:extLst>
              <a:ext uri="{FF2B5EF4-FFF2-40B4-BE49-F238E27FC236}">
                <a16:creationId xmlns:a16="http://schemas.microsoft.com/office/drawing/2014/main" id="{A2A5BEF9-A786-41A3-85F8-520ABB7A1414}"/>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11B3131-4AE1-46F4-BE16-BCCDBEFD7358}"/>
              </a:ext>
            </a:extLst>
          </p:cNvPr>
          <p:cNvCxnSpPr/>
          <p:nvPr userDrawn="1"/>
        </p:nvCxnSpPr>
        <p:spPr>
          <a:xfrm>
            <a:off x="482070" y="1302113"/>
            <a:ext cx="8406893"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00A3F127-F10E-4660-AA15-4ED2665804B2}"/>
              </a:ext>
            </a:extLst>
          </p:cNvPr>
          <p:cNvSpPr>
            <a:spLocks noGrp="1"/>
          </p:cNvSpPr>
          <p:nvPr>
            <p:ph idx="1"/>
          </p:nvPr>
        </p:nvSpPr>
        <p:spPr>
          <a:xfrm>
            <a:off x="482070" y="1901816"/>
            <a:ext cx="8087983" cy="4357384"/>
          </a:xfrm>
        </p:spPr>
        <p:txBody>
          <a:bodyPr/>
          <a:lstStyle>
            <a:lvl1pPr marL="226478" indent="-226478">
              <a:spcBef>
                <a:spcPts val="1600"/>
              </a:spcBef>
              <a:buFont typeface="Arial" panose="020B0604020202020204" pitchFamily="34" charset="0"/>
              <a:buChar char="•"/>
              <a:defRPr sz="2400">
                <a:solidFill>
                  <a:schemeClr val="tx1">
                    <a:lumMod val="75000"/>
                  </a:schemeClr>
                </a:solidFill>
              </a:defRPr>
            </a:lvl1pPr>
            <a:lvl2pPr marL="690016" indent="-228594">
              <a:defRPr sz="1867">
                <a:solidFill>
                  <a:schemeClr val="tx1">
                    <a:lumMod val="75000"/>
                  </a:schemeClr>
                </a:solidFill>
              </a:defRPr>
            </a:lvl2pPr>
            <a:lvl3pPr marL="1068891" indent="-228594">
              <a:defRPr sz="1467">
                <a:solidFill>
                  <a:schemeClr val="tx1">
                    <a:lumMod val="75000"/>
                  </a:schemeClr>
                </a:solidFill>
              </a:defRPr>
            </a:lvl3pPr>
            <a:lvl4pPr>
              <a:defRPr sz="1467">
                <a:solidFill>
                  <a:schemeClr val="tx1">
                    <a:lumMod val="75000"/>
                  </a:schemeClr>
                </a:solidFill>
              </a:defRPr>
            </a:lvl4pPr>
            <a:lvl5pPr>
              <a:defRPr sz="1467">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Box 15">
            <a:extLst>
              <a:ext uri="{FF2B5EF4-FFF2-40B4-BE49-F238E27FC236}">
                <a16:creationId xmlns:a16="http://schemas.microsoft.com/office/drawing/2014/main" id="{D64CA772-18F2-4BB4-BA92-360D6628E3AF}"/>
              </a:ext>
            </a:extLst>
          </p:cNvPr>
          <p:cNvSpPr txBox="1"/>
          <p:nvPr userDrawn="1"/>
        </p:nvSpPr>
        <p:spPr>
          <a:xfrm>
            <a:off x="482071" y="733678"/>
            <a:ext cx="6845737" cy="615553"/>
          </a:xfrm>
          <a:prstGeom prst="rect">
            <a:avLst/>
          </a:prstGeom>
          <a:noFill/>
        </p:spPr>
        <p:txBody>
          <a:bodyPr wrap="square" lIns="0" tIns="0" rIns="0" bIns="0" rtlCol="0">
            <a:spAutoFit/>
          </a:bodyPr>
          <a:lstStyle/>
          <a:p>
            <a:r>
              <a:rPr lang="en-US" sz="4000" dirty="0">
                <a:solidFill>
                  <a:schemeClr val="accent1"/>
                </a:solidFill>
                <a:latin typeface="Lato Light" panose="020F0302020204030203" pitchFamily="34" charset="0"/>
                <a:ea typeface="Lato Light" panose="020F0302020204030203" pitchFamily="34" charset="0"/>
                <a:cs typeface="Lato Light" panose="020F0302020204030203" pitchFamily="34" charset="0"/>
              </a:rPr>
              <a:t>AGENDA</a:t>
            </a:r>
          </a:p>
        </p:txBody>
      </p:sp>
    </p:spTree>
    <p:extLst>
      <p:ext uri="{BB962C8B-B14F-4D97-AF65-F5344CB8AC3E}">
        <p14:creationId xmlns:p14="http://schemas.microsoft.com/office/powerpoint/2010/main" val="12481746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1_Section Header glas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9E63234F-3BF8-4D13-989F-786F354DB42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194800" y="0"/>
            <a:ext cx="2997200" cy="6858000"/>
          </a:xfrm>
          <a:prstGeom prst="rect">
            <a:avLst/>
          </a:prstGeom>
          <a:solidFill>
            <a:schemeClr val="bg2">
              <a:lumMod val="25000"/>
            </a:schemeClr>
          </a:solidFill>
        </p:spPr>
      </p:pic>
      <p:sp>
        <p:nvSpPr>
          <p:cNvPr id="2" name="Title 1">
            <a:extLst>
              <a:ext uri="{FF2B5EF4-FFF2-40B4-BE49-F238E27FC236}">
                <a16:creationId xmlns:a16="http://schemas.microsoft.com/office/drawing/2014/main" id="{9931023E-3ED6-4EB6-BA08-CC69EB9EC0CB}"/>
              </a:ext>
            </a:extLst>
          </p:cNvPr>
          <p:cNvSpPr>
            <a:spLocks noGrp="1"/>
          </p:cNvSpPr>
          <p:nvPr userDrawn="1">
            <p:ph type="title"/>
          </p:nvPr>
        </p:nvSpPr>
        <p:spPr>
          <a:xfrm>
            <a:off x="551989" y="1709740"/>
            <a:ext cx="8336973" cy="1568416"/>
          </a:xfrm>
        </p:spPr>
        <p:txBody>
          <a:bodyPr anchor="b"/>
          <a:lstStyle>
            <a:lvl1pPr>
              <a:defRPr sz="2667"/>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89C7F4-91DD-4EC4-AC14-1F98815A7594}"/>
              </a:ext>
            </a:extLst>
          </p:cNvPr>
          <p:cNvSpPr>
            <a:spLocks noGrp="1"/>
          </p:cNvSpPr>
          <p:nvPr userDrawn="1">
            <p:ph type="body" idx="1"/>
          </p:nvPr>
        </p:nvSpPr>
        <p:spPr>
          <a:xfrm>
            <a:off x="551989" y="3463571"/>
            <a:ext cx="8336973" cy="735205"/>
          </a:xfrm>
        </p:spPr>
        <p:txBody>
          <a:bodyPr/>
          <a:lstStyle>
            <a:lvl1pPr marL="0" indent="0">
              <a:buNone/>
              <a:defRPr sz="2400">
                <a:solidFill>
                  <a:schemeClr val="tx1">
                    <a:lumMod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‹Nº›</a:t>
            </a:fld>
            <a:endParaRPr lang="en-US"/>
          </a:p>
        </p:txBody>
      </p:sp>
      <p:cxnSp>
        <p:nvCxnSpPr>
          <p:cNvPr id="29" name="Straight Connector 28">
            <a:extLst>
              <a:ext uri="{FF2B5EF4-FFF2-40B4-BE49-F238E27FC236}">
                <a16:creationId xmlns:a16="http://schemas.microsoft.com/office/drawing/2014/main" id="{C256183B-2684-4C69-9D93-16F0FE4DCE34}"/>
              </a:ext>
            </a:extLst>
          </p:cNvPr>
          <p:cNvCxnSpPr/>
          <p:nvPr userDrawn="1"/>
        </p:nvCxnSpPr>
        <p:spPr>
          <a:xfrm>
            <a:off x="547454" y="3348627"/>
            <a:ext cx="8406893" cy="0"/>
          </a:xfrm>
          <a:prstGeom prst="line">
            <a:avLst/>
          </a:prstGeom>
          <a:ln w="6350" cmpd="sng">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0DEB56F9-C0F9-42F9-96CC-88C6B5228E60}"/>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2" name="Straight Connector 11">
            <a:extLst>
              <a:ext uri="{FF2B5EF4-FFF2-40B4-BE49-F238E27FC236}">
                <a16:creationId xmlns:a16="http://schemas.microsoft.com/office/drawing/2014/main" id="{A2A5BEF9-A786-41A3-85F8-520ABB7A1414}"/>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837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8E6A9AD-3B19-4963-A7B3-76AF4E3150FD}"/>
              </a:ext>
            </a:extLst>
          </p:cNvPr>
          <p:cNvPicPr>
            <a:picLocks noChangeAspect="1"/>
          </p:cNvPicPr>
          <p:nvPr userDrawn="1"/>
        </p:nvPicPr>
        <p:blipFill>
          <a:blip r:embed="rId2"/>
          <a:srcRect/>
          <a:stretch/>
        </p:blipFill>
        <p:spPr>
          <a:xfrm>
            <a:off x="1" y="0"/>
            <a:ext cx="6592824"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506678633"/>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Fie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6E639A-21D8-4529-B78A-3DB84BC56A2B}"/>
              </a:ext>
            </a:extLst>
          </p:cNvPr>
          <p:cNvPicPr>
            <a:picLocks noChangeAspect="1"/>
          </p:cNvPicPr>
          <p:nvPr userDrawn="1"/>
        </p:nvPicPr>
        <p:blipFill>
          <a:blip r:embed="rId2"/>
          <a:stretch>
            <a:fillRect/>
          </a:stretch>
        </p:blipFill>
        <p:spPr>
          <a:xfrm>
            <a:off x="1" y="-30705"/>
            <a:ext cx="12191999" cy="6889749"/>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3040657" y="1122363"/>
            <a:ext cx="6492607" cy="1471080"/>
          </a:xfrm>
        </p:spPr>
        <p:txBody>
          <a:bodyPr anchor="b"/>
          <a:lstStyle>
            <a:lvl1pPr algn="l">
              <a:defRPr sz="3733">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3040657" y="2774156"/>
            <a:ext cx="6492607" cy="428080"/>
          </a:xfrm>
        </p:spPr>
        <p:txBody>
          <a:bodyPr/>
          <a:lstStyle>
            <a:lvl1pPr marL="0" indent="0" algn="l">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a:stretch>
            <a:fillRect/>
          </a:stretch>
        </p:blipFill>
        <p:spPr>
          <a:xfrm>
            <a:off x="7149548" y="6109870"/>
            <a:ext cx="2222209" cy="31277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3040657" y="3231479"/>
            <a:ext cx="6492607" cy="499567"/>
          </a:xfrm>
        </p:spPr>
        <p:txBody>
          <a:bodyPr/>
          <a:lstStyle>
            <a:lvl1pPr>
              <a:defRPr>
                <a:solidFill>
                  <a:schemeClr val="bg1"/>
                </a:solidFill>
              </a:defRPr>
            </a:lvl1pPr>
            <a:lvl2pPr marL="457189" indent="0">
              <a:buNone/>
              <a:defRPr/>
            </a:lvl2pPr>
          </a:lstStyle>
          <a:p>
            <a:pPr lvl="0"/>
            <a:r>
              <a:rPr lang="en-US"/>
              <a:t>Edit Master text styles</a:t>
            </a:r>
          </a:p>
        </p:txBody>
      </p:sp>
    </p:spTree>
    <p:extLst>
      <p:ext uri="{BB962C8B-B14F-4D97-AF65-F5344CB8AC3E}">
        <p14:creationId xmlns:p14="http://schemas.microsoft.com/office/powerpoint/2010/main" val="10717689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genda  Fie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7" name="Picture 26">
            <a:extLst>
              <a:ext uri="{FF2B5EF4-FFF2-40B4-BE49-F238E27FC236}">
                <a16:creationId xmlns:a16="http://schemas.microsoft.com/office/drawing/2014/main" id="{75C66890-6B54-440F-8418-214175CB51A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194800" y="0"/>
            <a:ext cx="2995427" cy="6858000"/>
          </a:xfrm>
          <a:prstGeom prst="rect">
            <a:avLst/>
          </a:prstGeom>
        </p:spPr>
      </p:pic>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‹Nº›</a:t>
            </a:fld>
            <a:endParaRPr lang="en-US"/>
          </a:p>
        </p:txBody>
      </p:sp>
      <p:pic>
        <p:nvPicPr>
          <p:cNvPr id="11" name="Picture 10">
            <a:extLst>
              <a:ext uri="{FF2B5EF4-FFF2-40B4-BE49-F238E27FC236}">
                <a16:creationId xmlns:a16="http://schemas.microsoft.com/office/drawing/2014/main" id="{00D31C5D-B99A-4664-9CFC-C46F047499C8}"/>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2" name="Straight Connector 11">
            <a:extLst>
              <a:ext uri="{FF2B5EF4-FFF2-40B4-BE49-F238E27FC236}">
                <a16:creationId xmlns:a16="http://schemas.microsoft.com/office/drawing/2014/main" id="{FBCAE07F-5C0F-4288-B21D-82060B1C9EF7}"/>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0EA1789-E1E9-4263-B027-80849B765170}"/>
              </a:ext>
            </a:extLst>
          </p:cNvPr>
          <p:cNvCxnSpPr/>
          <p:nvPr userDrawn="1"/>
        </p:nvCxnSpPr>
        <p:spPr>
          <a:xfrm>
            <a:off x="482070" y="1302113"/>
            <a:ext cx="8406893"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FD1C42C5-C3B0-4834-A3E1-30141BF3CD6E}"/>
              </a:ext>
            </a:extLst>
          </p:cNvPr>
          <p:cNvSpPr>
            <a:spLocks noGrp="1"/>
          </p:cNvSpPr>
          <p:nvPr>
            <p:ph idx="1"/>
          </p:nvPr>
        </p:nvSpPr>
        <p:spPr>
          <a:xfrm>
            <a:off x="482070" y="1901816"/>
            <a:ext cx="8087983" cy="4357384"/>
          </a:xfrm>
        </p:spPr>
        <p:txBody>
          <a:bodyPr/>
          <a:lstStyle>
            <a:lvl1pPr marL="226478" indent="-226478">
              <a:spcBef>
                <a:spcPts val="1600"/>
              </a:spcBef>
              <a:buFont typeface="Arial" panose="020B0604020202020204" pitchFamily="34" charset="0"/>
              <a:buChar char="•"/>
              <a:defRPr sz="2400">
                <a:solidFill>
                  <a:schemeClr val="tx1">
                    <a:lumMod val="75000"/>
                  </a:schemeClr>
                </a:solidFill>
              </a:defRPr>
            </a:lvl1pPr>
            <a:lvl2pPr marL="690016" indent="-228594">
              <a:defRPr sz="1867">
                <a:solidFill>
                  <a:schemeClr val="tx1">
                    <a:lumMod val="75000"/>
                  </a:schemeClr>
                </a:solidFill>
              </a:defRPr>
            </a:lvl2pPr>
            <a:lvl3pPr marL="1068891" indent="-228594">
              <a:defRPr sz="1467">
                <a:solidFill>
                  <a:schemeClr val="tx1">
                    <a:lumMod val="75000"/>
                  </a:schemeClr>
                </a:solidFill>
              </a:defRPr>
            </a:lvl3pPr>
            <a:lvl4pPr>
              <a:defRPr sz="1467">
                <a:solidFill>
                  <a:schemeClr val="tx1">
                    <a:lumMod val="75000"/>
                  </a:schemeClr>
                </a:solidFill>
              </a:defRPr>
            </a:lvl4pPr>
            <a:lvl5pPr>
              <a:defRPr sz="1467">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Box 15">
            <a:extLst>
              <a:ext uri="{FF2B5EF4-FFF2-40B4-BE49-F238E27FC236}">
                <a16:creationId xmlns:a16="http://schemas.microsoft.com/office/drawing/2014/main" id="{E7DEC81E-F09B-41AA-9FB5-04CA560DD4AF}"/>
              </a:ext>
            </a:extLst>
          </p:cNvPr>
          <p:cNvSpPr txBox="1"/>
          <p:nvPr userDrawn="1"/>
        </p:nvSpPr>
        <p:spPr>
          <a:xfrm>
            <a:off x="482071" y="733678"/>
            <a:ext cx="6845737" cy="615553"/>
          </a:xfrm>
          <a:prstGeom prst="rect">
            <a:avLst/>
          </a:prstGeom>
          <a:noFill/>
        </p:spPr>
        <p:txBody>
          <a:bodyPr wrap="square" lIns="0" tIns="0" rIns="0" bIns="0" rtlCol="0">
            <a:spAutoFit/>
          </a:bodyPr>
          <a:lstStyle/>
          <a:p>
            <a:r>
              <a:rPr lang="en-US" sz="4000" dirty="0">
                <a:solidFill>
                  <a:schemeClr val="accent1"/>
                </a:solidFill>
                <a:latin typeface="+mj-lt"/>
              </a:rPr>
              <a:t>AGENDA</a:t>
            </a:r>
          </a:p>
        </p:txBody>
      </p:sp>
    </p:spTree>
    <p:extLst>
      <p:ext uri="{BB962C8B-B14F-4D97-AF65-F5344CB8AC3E}">
        <p14:creationId xmlns:p14="http://schemas.microsoft.com/office/powerpoint/2010/main" val="296789135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3_Section Header Leav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4" name="Picture 13">
            <a:extLst>
              <a:ext uri="{FF2B5EF4-FFF2-40B4-BE49-F238E27FC236}">
                <a16:creationId xmlns:a16="http://schemas.microsoft.com/office/drawing/2014/main" id="{6E8F9AE5-25BD-424E-96CF-BFB2784141C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194800" y="0"/>
            <a:ext cx="2995427" cy="6858000"/>
          </a:xfrm>
          <a:prstGeom prst="rect">
            <a:avLst/>
          </a:prstGeom>
        </p:spPr>
      </p:pic>
      <p:sp>
        <p:nvSpPr>
          <p:cNvPr id="2" name="Title 1">
            <a:extLst>
              <a:ext uri="{FF2B5EF4-FFF2-40B4-BE49-F238E27FC236}">
                <a16:creationId xmlns:a16="http://schemas.microsoft.com/office/drawing/2014/main" id="{9931023E-3ED6-4EB6-BA08-CC69EB9EC0CB}"/>
              </a:ext>
            </a:extLst>
          </p:cNvPr>
          <p:cNvSpPr>
            <a:spLocks noGrp="1"/>
          </p:cNvSpPr>
          <p:nvPr userDrawn="1">
            <p:ph type="title"/>
          </p:nvPr>
        </p:nvSpPr>
        <p:spPr>
          <a:xfrm>
            <a:off x="551989" y="1709740"/>
            <a:ext cx="8336973" cy="1568416"/>
          </a:xfrm>
        </p:spPr>
        <p:txBody>
          <a:bodyPr anchor="b"/>
          <a:lstStyle>
            <a:lvl1pPr>
              <a:defRPr sz="2667"/>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89C7F4-91DD-4EC4-AC14-1F98815A7594}"/>
              </a:ext>
            </a:extLst>
          </p:cNvPr>
          <p:cNvSpPr>
            <a:spLocks noGrp="1"/>
          </p:cNvSpPr>
          <p:nvPr userDrawn="1">
            <p:ph type="body" idx="1"/>
          </p:nvPr>
        </p:nvSpPr>
        <p:spPr>
          <a:xfrm>
            <a:off x="551989" y="3463571"/>
            <a:ext cx="8336973" cy="735205"/>
          </a:xfrm>
        </p:spPr>
        <p:txBody>
          <a:bodyPr/>
          <a:lstStyle>
            <a:lvl1pPr marL="0" indent="0">
              <a:buNone/>
              <a:defRPr sz="2400">
                <a:solidFill>
                  <a:schemeClr val="tx1">
                    <a:lumMod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‹Nº›</a:t>
            </a:fld>
            <a:endParaRPr lang="en-US"/>
          </a:p>
        </p:txBody>
      </p:sp>
      <p:cxnSp>
        <p:nvCxnSpPr>
          <p:cNvPr id="30" name="Straight Connector 29">
            <a:extLst>
              <a:ext uri="{FF2B5EF4-FFF2-40B4-BE49-F238E27FC236}">
                <a16:creationId xmlns:a16="http://schemas.microsoft.com/office/drawing/2014/main" id="{E77B97B4-DB68-4D2B-9ACB-FE64EB2F8A6A}"/>
              </a:ext>
            </a:extLst>
          </p:cNvPr>
          <p:cNvCxnSpPr/>
          <p:nvPr userDrawn="1"/>
        </p:nvCxnSpPr>
        <p:spPr>
          <a:xfrm>
            <a:off x="547454" y="3348627"/>
            <a:ext cx="8406893" cy="0"/>
          </a:xfrm>
          <a:prstGeom prst="line">
            <a:avLst/>
          </a:prstGeom>
          <a:ln w="6350" cmpd="sng">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4F132232-82FC-4FA7-B6A1-4E8F22BB2DBA}"/>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2" name="Straight Connector 11">
            <a:extLst>
              <a:ext uri="{FF2B5EF4-FFF2-40B4-BE49-F238E27FC236}">
                <a16:creationId xmlns:a16="http://schemas.microsoft.com/office/drawing/2014/main" id="{ADE33BF9-E484-4346-84C9-BE838AD2F15E}"/>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7746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itle Leave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2FA1BCB-DB90-4859-9013-494732017C1E}"/>
              </a:ext>
            </a:extLst>
          </p:cNvPr>
          <p:cNvPicPr>
            <a:picLocks noChangeAspect="1"/>
          </p:cNvPicPr>
          <p:nvPr userDrawn="1"/>
        </p:nvPicPr>
        <p:blipFill>
          <a:blip r:embed="rId2"/>
          <a:stretch>
            <a:fillRect/>
          </a:stretch>
        </p:blipFill>
        <p:spPr>
          <a:xfrm>
            <a:off x="0" y="1072"/>
            <a:ext cx="12192000" cy="68580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3040657" y="1122363"/>
            <a:ext cx="6492607" cy="1471080"/>
          </a:xfrm>
        </p:spPr>
        <p:txBody>
          <a:bodyPr anchor="b"/>
          <a:lstStyle>
            <a:lvl1pPr algn="l">
              <a:defRPr sz="3733">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3040657" y="2774156"/>
            <a:ext cx="6492607" cy="428080"/>
          </a:xfrm>
        </p:spPr>
        <p:txBody>
          <a:bodyPr/>
          <a:lstStyle>
            <a:lvl1pPr marL="0" indent="0" algn="l">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a:stretch>
            <a:fillRect/>
          </a:stretch>
        </p:blipFill>
        <p:spPr>
          <a:xfrm>
            <a:off x="7149548" y="6109870"/>
            <a:ext cx="2222209" cy="31277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3040657" y="3231479"/>
            <a:ext cx="6492607" cy="499567"/>
          </a:xfrm>
        </p:spPr>
        <p:txBody>
          <a:bodyPr/>
          <a:lstStyle>
            <a:lvl1pPr>
              <a:defRPr>
                <a:solidFill>
                  <a:schemeClr val="bg1"/>
                </a:solidFill>
              </a:defRPr>
            </a:lvl1pPr>
            <a:lvl2pPr marL="457189" indent="0">
              <a:buNone/>
              <a:defRPr/>
            </a:lvl2pPr>
          </a:lstStyle>
          <a:p>
            <a:pPr lvl="0"/>
            <a:r>
              <a:rPr lang="en-US"/>
              <a:t>Edit Master text styles</a:t>
            </a:r>
          </a:p>
        </p:txBody>
      </p:sp>
    </p:spTree>
    <p:extLst>
      <p:ext uri="{BB962C8B-B14F-4D97-AF65-F5344CB8AC3E}">
        <p14:creationId xmlns:p14="http://schemas.microsoft.com/office/powerpoint/2010/main" val="40786679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genda  Leav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7" name="Picture 26">
            <a:extLst>
              <a:ext uri="{FF2B5EF4-FFF2-40B4-BE49-F238E27FC236}">
                <a16:creationId xmlns:a16="http://schemas.microsoft.com/office/drawing/2014/main" id="{AC5956E0-AFE6-4B43-876D-4328F76DCED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194800" y="0"/>
            <a:ext cx="2997200" cy="6858000"/>
          </a:xfrm>
          <a:prstGeom prst="rect">
            <a:avLst/>
          </a:prstGeom>
        </p:spPr>
      </p:pic>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‹Nº›</a:t>
            </a:fld>
            <a:endParaRPr lang="en-US"/>
          </a:p>
        </p:txBody>
      </p:sp>
      <p:pic>
        <p:nvPicPr>
          <p:cNvPr id="11" name="Picture 10">
            <a:extLst>
              <a:ext uri="{FF2B5EF4-FFF2-40B4-BE49-F238E27FC236}">
                <a16:creationId xmlns:a16="http://schemas.microsoft.com/office/drawing/2014/main" id="{4F132232-82FC-4FA7-B6A1-4E8F22BB2DBA}"/>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2" name="Straight Connector 11">
            <a:extLst>
              <a:ext uri="{FF2B5EF4-FFF2-40B4-BE49-F238E27FC236}">
                <a16:creationId xmlns:a16="http://schemas.microsoft.com/office/drawing/2014/main" id="{ADE33BF9-E484-4346-84C9-BE838AD2F15E}"/>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E1DA0F4-A58B-4F80-8FDD-6213AD106B85}"/>
              </a:ext>
            </a:extLst>
          </p:cNvPr>
          <p:cNvCxnSpPr/>
          <p:nvPr userDrawn="1"/>
        </p:nvCxnSpPr>
        <p:spPr>
          <a:xfrm>
            <a:off x="482070" y="1302113"/>
            <a:ext cx="8406893"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F4AFDBEC-F9E1-4756-BD08-06E01FABF456}"/>
              </a:ext>
            </a:extLst>
          </p:cNvPr>
          <p:cNvSpPr>
            <a:spLocks noGrp="1"/>
          </p:cNvSpPr>
          <p:nvPr>
            <p:ph idx="1"/>
          </p:nvPr>
        </p:nvSpPr>
        <p:spPr>
          <a:xfrm>
            <a:off x="482070" y="1901816"/>
            <a:ext cx="8087983" cy="4357384"/>
          </a:xfrm>
        </p:spPr>
        <p:txBody>
          <a:bodyPr/>
          <a:lstStyle>
            <a:lvl1pPr marL="226478" indent="-226478">
              <a:spcBef>
                <a:spcPts val="1600"/>
              </a:spcBef>
              <a:buFont typeface="Arial" panose="020B0604020202020204" pitchFamily="34" charset="0"/>
              <a:buChar char="•"/>
              <a:defRPr sz="2400">
                <a:solidFill>
                  <a:schemeClr val="tx1">
                    <a:lumMod val="75000"/>
                  </a:schemeClr>
                </a:solidFill>
              </a:defRPr>
            </a:lvl1pPr>
            <a:lvl2pPr marL="690016" indent="-228594">
              <a:defRPr sz="1867">
                <a:solidFill>
                  <a:schemeClr val="tx1">
                    <a:lumMod val="75000"/>
                  </a:schemeClr>
                </a:solidFill>
              </a:defRPr>
            </a:lvl2pPr>
            <a:lvl3pPr marL="1068891" indent="-228594">
              <a:defRPr sz="1467">
                <a:solidFill>
                  <a:schemeClr val="tx1">
                    <a:lumMod val="75000"/>
                  </a:schemeClr>
                </a:solidFill>
              </a:defRPr>
            </a:lvl3pPr>
            <a:lvl4pPr>
              <a:defRPr sz="1467">
                <a:solidFill>
                  <a:schemeClr val="tx1">
                    <a:lumMod val="75000"/>
                  </a:schemeClr>
                </a:solidFill>
              </a:defRPr>
            </a:lvl4pPr>
            <a:lvl5pPr>
              <a:defRPr sz="1467">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Box 15">
            <a:extLst>
              <a:ext uri="{FF2B5EF4-FFF2-40B4-BE49-F238E27FC236}">
                <a16:creationId xmlns:a16="http://schemas.microsoft.com/office/drawing/2014/main" id="{5E75892D-E3C0-4936-AA80-154627EA9E44}"/>
              </a:ext>
            </a:extLst>
          </p:cNvPr>
          <p:cNvSpPr txBox="1"/>
          <p:nvPr userDrawn="1"/>
        </p:nvSpPr>
        <p:spPr>
          <a:xfrm>
            <a:off x="482071" y="733678"/>
            <a:ext cx="6845737" cy="615553"/>
          </a:xfrm>
          <a:prstGeom prst="rect">
            <a:avLst/>
          </a:prstGeom>
          <a:noFill/>
        </p:spPr>
        <p:txBody>
          <a:bodyPr wrap="square" lIns="0" tIns="0" rIns="0" bIns="0" rtlCol="0">
            <a:spAutoFit/>
          </a:bodyPr>
          <a:lstStyle/>
          <a:p>
            <a:r>
              <a:rPr lang="en-US" sz="4000" dirty="0">
                <a:solidFill>
                  <a:schemeClr val="accent1"/>
                </a:solidFill>
                <a:latin typeface="+mj-lt"/>
              </a:rPr>
              <a:t>AGENDA</a:t>
            </a:r>
          </a:p>
        </p:txBody>
      </p:sp>
    </p:spTree>
    <p:extLst>
      <p:ext uri="{BB962C8B-B14F-4D97-AF65-F5344CB8AC3E}">
        <p14:creationId xmlns:p14="http://schemas.microsoft.com/office/powerpoint/2010/main" val="22288213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1_Section Header Leave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7" name="Picture 26">
            <a:extLst>
              <a:ext uri="{FF2B5EF4-FFF2-40B4-BE49-F238E27FC236}">
                <a16:creationId xmlns:a16="http://schemas.microsoft.com/office/drawing/2014/main" id="{AC5956E0-AFE6-4B43-876D-4328F76DCED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194800" y="0"/>
            <a:ext cx="2997200" cy="6858000"/>
          </a:xfrm>
          <a:prstGeom prst="rect">
            <a:avLst/>
          </a:prstGeom>
        </p:spPr>
      </p:pic>
      <p:sp>
        <p:nvSpPr>
          <p:cNvPr id="2" name="Title 1">
            <a:extLst>
              <a:ext uri="{FF2B5EF4-FFF2-40B4-BE49-F238E27FC236}">
                <a16:creationId xmlns:a16="http://schemas.microsoft.com/office/drawing/2014/main" id="{9931023E-3ED6-4EB6-BA08-CC69EB9EC0CB}"/>
              </a:ext>
            </a:extLst>
          </p:cNvPr>
          <p:cNvSpPr>
            <a:spLocks noGrp="1"/>
          </p:cNvSpPr>
          <p:nvPr userDrawn="1">
            <p:ph type="title"/>
          </p:nvPr>
        </p:nvSpPr>
        <p:spPr>
          <a:xfrm>
            <a:off x="551989" y="1709740"/>
            <a:ext cx="8336973" cy="1568416"/>
          </a:xfrm>
        </p:spPr>
        <p:txBody>
          <a:bodyPr anchor="b"/>
          <a:lstStyle>
            <a:lvl1pPr>
              <a:defRPr sz="2667"/>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89C7F4-91DD-4EC4-AC14-1F98815A7594}"/>
              </a:ext>
            </a:extLst>
          </p:cNvPr>
          <p:cNvSpPr>
            <a:spLocks noGrp="1"/>
          </p:cNvSpPr>
          <p:nvPr userDrawn="1">
            <p:ph type="body" idx="1"/>
          </p:nvPr>
        </p:nvSpPr>
        <p:spPr>
          <a:xfrm>
            <a:off x="551989" y="3463571"/>
            <a:ext cx="8336973" cy="735205"/>
          </a:xfrm>
        </p:spPr>
        <p:txBody>
          <a:bodyPr/>
          <a:lstStyle>
            <a:lvl1pPr marL="0" indent="0">
              <a:buNone/>
              <a:defRPr sz="2400">
                <a:solidFill>
                  <a:schemeClr val="tx1">
                    <a:lumMod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‹Nº›</a:t>
            </a:fld>
            <a:endParaRPr lang="en-US"/>
          </a:p>
        </p:txBody>
      </p:sp>
      <p:cxnSp>
        <p:nvCxnSpPr>
          <p:cNvPr id="30" name="Straight Connector 29">
            <a:extLst>
              <a:ext uri="{FF2B5EF4-FFF2-40B4-BE49-F238E27FC236}">
                <a16:creationId xmlns:a16="http://schemas.microsoft.com/office/drawing/2014/main" id="{E77B97B4-DB68-4D2B-9ACB-FE64EB2F8A6A}"/>
              </a:ext>
            </a:extLst>
          </p:cNvPr>
          <p:cNvCxnSpPr/>
          <p:nvPr userDrawn="1"/>
        </p:nvCxnSpPr>
        <p:spPr>
          <a:xfrm>
            <a:off x="547454" y="3348627"/>
            <a:ext cx="8406893" cy="0"/>
          </a:xfrm>
          <a:prstGeom prst="line">
            <a:avLst/>
          </a:prstGeom>
          <a:ln w="6350" cmpd="sng">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4F132232-82FC-4FA7-B6A1-4E8F22BB2DBA}"/>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2" name="Straight Connector 11">
            <a:extLst>
              <a:ext uri="{FF2B5EF4-FFF2-40B4-BE49-F238E27FC236}">
                <a16:creationId xmlns:a16="http://schemas.microsoft.com/office/drawing/2014/main" id="{ADE33BF9-E484-4346-84C9-BE838AD2F15E}"/>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518871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hell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D83225-1FA6-44E2-9542-AEAF192233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3040657" y="1122363"/>
            <a:ext cx="6492607" cy="1471080"/>
          </a:xfrm>
        </p:spPr>
        <p:txBody>
          <a:bodyPr anchor="b"/>
          <a:lstStyle>
            <a:lvl1pPr algn="l">
              <a:defRPr sz="3733">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3040657" y="2774156"/>
            <a:ext cx="6492607" cy="428080"/>
          </a:xfrm>
        </p:spPr>
        <p:txBody>
          <a:bodyPr/>
          <a:lstStyle>
            <a:lvl1pPr marL="0" indent="0" algn="l">
              <a:buNone/>
              <a:defRPr sz="2133">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9" name="Picture 8">
            <a:extLst>
              <a:ext uri="{FF2B5EF4-FFF2-40B4-BE49-F238E27FC236}">
                <a16:creationId xmlns:a16="http://schemas.microsoft.com/office/drawing/2014/main" id="{420EADB2-8049-4B88-B291-FF8AE3FC6E82}"/>
              </a:ext>
            </a:extLst>
          </p:cNvPr>
          <p:cNvPicPr>
            <a:picLocks noChangeAspect="1"/>
          </p:cNvPicPr>
          <p:nvPr userDrawn="1"/>
        </p:nvPicPr>
        <p:blipFill>
          <a:blip r:embed="rId3"/>
          <a:stretch>
            <a:fillRect/>
          </a:stretch>
        </p:blipFill>
        <p:spPr>
          <a:xfrm>
            <a:off x="7149548" y="6109870"/>
            <a:ext cx="2222209" cy="31277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3040657" y="3231479"/>
            <a:ext cx="6492607" cy="499567"/>
          </a:xfrm>
        </p:spPr>
        <p:txBody>
          <a:bodyPr/>
          <a:lstStyle>
            <a:lvl1pPr>
              <a:defRPr>
                <a:solidFill>
                  <a:schemeClr val="bg1"/>
                </a:solidFill>
              </a:defRPr>
            </a:lvl1pPr>
            <a:lvl2pPr marL="457189" indent="0">
              <a:buNone/>
              <a:defRPr/>
            </a:lvl2pPr>
          </a:lstStyle>
          <a:p>
            <a:pPr lvl="0"/>
            <a:r>
              <a:rPr lang="en-US"/>
              <a:t>Edit Master text styles</a:t>
            </a:r>
          </a:p>
        </p:txBody>
      </p:sp>
    </p:spTree>
    <p:extLst>
      <p:ext uri="{BB962C8B-B14F-4D97-AF65-F5344CB8AC3E}">
        <p14:creationId xmlns:p14="http://schemas.microsoft.com/office/powerpoint/2010/main" val="38417494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genda Shel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1630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A47247F9-AC8B-49FF-A1B8-ACD61B875714}"/>
              </a:ext>
            </a:extLst>
          </p:cNvPr>
          <p:cNvPicPr>
            <a:picLocks noChangeAspect="1"/>
          </p:cNvPicPr>
          <p:nvPr userDrawn="1"/>
        </p:nvPicPr>
        <p:blipFill>
          <a:blip r:embed="rId2"/>
          <a:stretch>
            <a:fillRect/>
          </a:stretch>
        </p:blipFill>
        <p:spPr>
          <a:xfrm>
            <a:off x="9208569" y="-16299"/>
            <a:ext cx="3003656" cy="6866148"/>
          </a:xfrm>
          <a:prstGeom prst="rect">
            <a:avLst/>
          </a:prstGeom>
        </p:spPr>
      </p:pic>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‹Nº›</a:t>
            </a:fld>
            <a:endParaRPr lang="en-US"/>
          </a:p>
        </p:txBody>
      </p:sp>
      <p:pic>
        <p:nvPicPr>
          <p:cNvPr id="11" name="Picture 10">
            <a:extLst>
              <a:ext uri="{FF2B5EF4-FFF2-40B4-BE49-F238E27FC236}">
                <a16:creationId xmlns:a16="http://schemas.microsoft.com/office/drawing/2014/main" id="{F2353B00-842C-410D-A251-9ACDC907461A}"/>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2" name="Straight Connector 11">
            <a:extLst>
              <a:ext uri="{FF2B5EF4-FFF2-40B4-BE49-F238E27FC236}">
                <a16:creationId xmlns:a16="http://schemas.microsoft.com/office/drawing/2014/main" id="{B0BB445D-6746-4C13-9472-8DCF4F9884CE}"/>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566CB3E-F6D9-463D-AF4D-B9177FD79F74}"/>
              </a:ext>
            </a:extLst>
          </p:cNvPr>
          <p:cNvCxnSpPr/>
          <p:nvPr userDrawn="1"/>
        </p:nvCxnSpPr>
        <p:spPr>
          <a:xfrm>
            <a:off x="482070" y="1302113"/>
            <a:ext cx="8406893"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5" name="Content Placeholder 2">
            <a:extLst>
              <a:ext uri="{FF2B5EF4-FFF2-40B4-BE49-F238E27FC236}">
                <a16:creationId xmlns:a16="http://schemas.microsoft.com/office/drawing/2014/main" id="{B97DF11A-A262-4E7A-9092-190A768D142B}"/>
              </a:ext>
            </a:extLst>
          </p:cNvPr>
          <p:cNvSpPr>
            <a:spLocks noGrp="1"/>
          </p:cNvSpPr>
          <p:nvPr>
            <p:ph idx="1"/>
          </p:nvPr>
        </p:nvSpPr>
        <p:spPr>
          <a:xfrm>
            <a:off x="482070" y="1901816"/>
            <a:ext cx="8087983" cy="4357384"/>
          </a:xfrm>
        </p:spPr>
        <p:txBody>
          <a:bodyPr/>
          <a:lstStyle>
            <a:lvl1pPr marL="226478" indent="-226478">
              <a:spcBef>
                <a:spcPts val="1600"/>
              </a:spcBef>
              <a:buFont typeface="Arial" panose="020B0604020202020204" pitchFamily="34" charset="0"/>
              <a:buChar char="•"/>
              <a:defRPr sz="2400">
                <a:solidFill>
                  <a:schemeClr val="tx1">
                    <a:lumMod val="75000"/>
                  </a:schemeClr>
                </a:solidFill>
              </a:defRPr>
            </a:lvl1pPr>
            <a:lvl2pPr marL="690016" indent="-228594">
              <a:defRPr sz="1867">
                <a:solidFill>
                  <a:schemeClr val="tx1">
                    <a:lumMod val="75000"/>
                  </a:schemeClr>
                </a:solidFill>
              </a:defRPr>
            </a:lvl2pPr>
            <a:lvl3pPr marL="1068891" indent="-228594">
              <a:defRPr sz="1467">
                <a:solidFill>
                  <a:schemeClr val="tx1">
                    <a:lumMod val="75000"/>
                  </a:schemeClr>
                </a:solidFill>
              </a:defRPr>
            </a:lvl3pPr>
            <a:lvl4pPr>
              <a:defRPr sz="1467">
                <a:solidFill>
                  <a:schemeClr val="tx1">
                    <a:lumMod val="75000"/>
                  </a:schemeClr>
                </a:solidFill>
              </a:defRPr>
            </a:lvl4pPr>
            <a:lvl5pPr>
              <a:defRPr sz="1467">
                <a:solidFill>
                  <a:schemeClr val="tx1">
                    <a:lumMod val="7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Box 15">
            <a:extLst>
              <a:ext uri="{FF2B5EF4-FFF2-40B4-BE49-F238E27FC236}">
                <a16:creationId xmlns:a16="http://schemas.microsoft.com/office/drawing/2014/main" id="{FC70A212-6FBB-490F-AF4D-C8E98F5C8D58}"/>
              </a:ext>
            </a:extLst>
          </p:cNvPr>
          <p:cNvSpPr txBox="1"/>
          <p:nvPr userDrawn="1"/>
        </p:nvSpPr>
        <p:spPr>
          <a:xfrm>
            <a:off x="482071" y="733678"/>
            <a:ext cx="6845737" cy="615553"/>
          </a:xfrm>
          <a:prstGeom prst="rect">
            <a:avLst/>
          </a:prstGeom>
          <a:noFill/>
        </p:spPr>
        <p:txBody>
          <a:bodyPr wrap="square" lIns="0" tIns="0" rIns="0" bIns="0" rtlCol="0">
            <a:spAutoFit/>
          </a:bodyPr>
          <a:lstStyle/>
          <a:p>
            <a:r>
              <a:rPr lang="en-US" sz="4000" dirty="0">
                <a:solidFill>
                  <a:schemeClr val="accent1"/>
                </a:solidFill>
                <a:latin typeface="Lato Light" panose="020F0302020204030203" pitchFamily="34" charset="0"/>
                <a:ea typeface="Lato Light" panose="020F0302020204030203" pitchFamily="34" charset="0"/>
                <a:cs typeface="Lato Light" panose="020F0302020204030203" pitchFamily="34" charset="0"/>
              </a:rPr>
              <a:t>AGENDA</a:t>
            </a:r>
          </a:p>
        </p:txBody>
      </p:sp>
    </p:spTree>
    <p:extLst>
      <p:ext uri="{BB962C8B-B14F-4D97-AF65-F5344CB8AC3E}">
        <p14:creationId xmlns:p14="http://schemas.microsoft.com/office/powerpoint/2010/main" val="379269105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Shell">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908190-D13E-4D14-9651-D9956759C7E4}"/>
              </a:ext>
            </a:extLst>
          </p:cNvPr>
          <p:cNvSpPr/>
          <p:nvPr userDrawn="1"/>
        </p:nvSpPr>
        <p:spPr>
          <a:xfrm>
            <a:off x="0" y="-1630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A47247F9-AC8B-49FF-A1B8-ACD61B875714}"/>
              </a:ext>
            </a:extLst>
          </p:cNvPr>
          <p:cNvPicPr>
            <a:picLocks noChangeAspect="1"/>
          </p:cNvPicPr>
          <p:nvPr userDrawn="1"/>
        </p:nvPicPr>
        <p:blipFill>
          <a:blip r:embed="rId2"/>
          <a:stretch>
            <a:fillRect/>
          </a:stretch>
        </p:blipFill>
        <p:spPr>
          <a:xfrm>
            <a:off x="9208569" y="-16299"/>
            <a:ext cx="3003656" cy="6866148"/>
          </a:xfrm>
          <a:prstGeom prst="rect">
            <a:avLst/>
          </a:prstGeom>
        </p:spPr>
      </p:pic>
      <p:sp>
        <p:nvSpPr>
          <p:cNvPr id="2" name="Title 1">
            <a:extLst>
              <a:ext uri="{FF2B5EF4-FFF2-40B4-BE49-F238E27FC236}">
                <a16:creationId xmlns:a16="http://schemas.microsoft.com/office/drawing/2014/main" id="{9931023E-3ED6-4EB6-BA08-CC69EB9EC0CB}"/>
              </a:ext>
            </a:extLst>
          </p:cNvPr>
          <p:cNvSpPr>
            <a:spLocks noGrp="1"/>
          </p:cNvSpPr>
          <p:nvPr userDrawn="1">
            <p:ph type="title"/>
          </p:nvPr>
        </p:nvSpPr>
        <p:spPr>
          <a:xfrm>
            <a:off x="551989" y="1709740"/>
            <a:ext cx="8336973" cy="1568416"/>
          </a:xfrm>
        </p:spPr>
        <p:txBody>
          <a:bodyPr anchor="b"/>
          <a:lstStyle>
            <a:lvl1pPr>
              <a:defRPr sz="2667"/>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89C7F4-91DD-4EC4-AC14-1F98815A7594}"/>
              </a:ext>
            </a:extLst>
          </p:cNvPr>
          <p:cNvSpPr>
            <a:spLocks noGrp="1"/>
          </p:cNvSpPr>
          <p:nvPr userDrawn="1">
            <p:ph type="body" idx="1"/>
          </p:nvPr>
        </p:nvSpPr>
        <p:spPr>
          <a:xfrm>
            <a:off x="551989" y="3463571"/>
            <a:ext cx="8336973" cy="735205"/>
          </a:xfrm>
        </p:spPr>
        <p:txBody>
          <a:bodyPr/>
          <a:lstStyle>
            <a:lvl1pPr marL="0" indent="0">
              <a:buNone/>
              <a:defRPr sz="2400">
                <a:solidFill>
                  <a:schemeClr val="tx1">
                    <a:lumMod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62FE1615-CF6C-418C-A2F8-8AF5B0A38D93}"/>
              </a:ext>
            </a:extLst>
          </p:cNvPr>
          <p:cNvSpPr>
            <a:spLocks noGrp="1"/>
          </p:cNvSpPr>
          <p:nvPr userDrawn="1">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2BDDE4-075D-4337-BEBB-166C4FA55F19}"/>
              </a:ext>
            </a:extLst>
          </p:cNvPr>
          <p:cNvSpPr>
            <a:spLocks noGrp="1"/>
          </p:cNvSpPr>
          <p:nvPr userDrawn="1">
            <p:ph type="sldNum" sz="quarter" idx="12"/>
          </p:nvPr>
        </p:nvSpPr>
        <p:spPr/>
        <p:txBody>
          <a:bodyPr/>
          <a:lstStyle/>
          <a:p>
            <a:fld id="{911CAEDA-F13C-43B4-B3A8-D3983B745648}" type="slidenum">
              <a:rPr lang="en-US" smtClean="0"/>
              <a:t>‹Nº›</a:t>
            </a:fld>
            <a:endParaRPr lang="en-US"/>
          </a:p>
        </p:txBody>
      </p:sp>
      <p:cxnSp>
        <p:nvCxnSpPr>
          <p:cNvPr id="29" name="Straight Connector 28">
            <a:extLst>
              <a:ext uri="{FF2B5EF4-FFF2-40B4-BE49-F238E27FC236}">
                <a16:creationId xmlns:a16="http://schemas.microsoft.com/office/drawing/2014/main" id="{371D5A9F-D7F8-4536-B6AA-32B29B43E3F4}"/>
              </a:ext>
            </a:extLst>
          </p:cNvPr>
          <p:cNvCxnSpPr/>
          <p:nvPr userDrawn="1"/>
        </p:nvCxnSpPr>
        <p:spPr>
          <a:xfrm>
            <a:off x="547454" y="3348627"/>
            <a:ext cx="8406893" cy="0"/>
          </a:xfrm>
          <a:prstGeom prst="line">
            <a:avLst/>
          </a:prstGeom>
          <a:ln w="6350" cmpd="sng">
            <a:solidFill>
              <a:schemeClr val="accent1"/>
            </a:solidFill>
            <a:miter lim="800000"/>
          </a:ln>
          <a:effectLst/>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F2353B00-842C-410D-A251-9ACDC907461A}"/>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2" name="Straight Connector 11">
            <a:extLst>
              <a:ext uri="{FF2B5EF4-FFF2-40B4-BE49-F238E27FC236}">
                <a16:creationId xmlns:a16="http://schemas.microsoft.com/office/drawing/2014/main" id="{B0BB445D-6746-4C13-9472-8DCF4F9884CE}"/>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15310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‹Nº›</a:t>
            </a:fld>
            <a:endParaRPr lang="en-US"/>
          </a:p>
        </p:txBody>
      </p:sp>
    </p:spTree>
    <p:extLst>
      <p:ext uri="{BB962C8B-B14F-4D97-AF65-F5344CB8AC3E}">
        <p14:creationId xmlns:p14="http://schemas.microsoft.com/office/powerpoint/2010/main" val="3047672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_Division">
    <p:spTree>
      <p:nvGrpSpPr>
        <p:cNvPr id="1" name=""/>
        <p:cNvGrpSpPr/>
        <p:nvPr/>
      </p:nvGrpSpPr>
      <p:grpSpPr>
        <a:xfrm>
          <a:off x="0" y="0"/>
          <a:ext cx="0" cy="0"/>
          <a:chOff x="0" y="0"/>
          <a:chExt cx="0" cy="0"/>
        </a:xfrm>
      </p:grpSpPr>
      <p:pic>
        <p:nvPicPr>
          <p:cNvPr id="26" name="Picture 25" descr="A person holding a cell phone&#10;&#10;Description automatically generated with medium confidence">
            <a:extLst>
              <a:ext uri="{FF2B5EF4-FFF2-40B4-BE49-F238E27FC236}">
                <a16:creationId xmlns:a16="http://schemas.microsoft.com/office/drawing/2014/main" id="{08690C13-76AD-4D3F-B45D-BEBB4D32EE3E}"/>
              </a:ext>
            </a:extLst>
          </p:cNvPr>
          <p:cNvPicPr>
            <a:picLocks noChangeAspect="1"/>
          </p:cNvPicPr>
          <p:nvPr userDrawn="1"/>
        </p:nvPicPr>
        <p:blipFill>
          <a:blip r:embed="rId2"/>
          <a:stretch>
            <a:fill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747220483"/>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a:xfrm>
            <a:off x="510793" y="2102504"/>
            <a:ext cx="11235604" cy="20574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‹Nº›</a:t>
            </a:fld>
            <a:endParaRPr lang="en-US"/>
          </a:p>
        </p:txBody>
      </p:sp>
      <p:sp>
        <p:nvSpPr>
          <p:cNvPr id="7" name="Text Placeholder 6">
            <a:extLst>
              <a:ext uri="{FF2B5EF4-FFF2-40B4-BE49-F238E27FC236}">
                <a16:creationId xmlns:a16="http://schemas.microsoft.com/office/drawing/2014/main" id="{4C7EE639-90BA-4F95-A316-8573F0931258}"/>
              </a:ext>
            </a:extLst>
          </p:cNvPr>
          <p:cNvSpPr>
            <a:spLocks noGrp="1"/>
          </p:cNvSpPr>
          <p:nvPr>
            <p:ph type="body" sz="quarter" idx="13" hasCustomPrompt="1"/>
          </p:nvPr>
        </p:nvSpPr>
        <p:spPr>
          <a:xfrm>
            <a:off x="510118" y="1517651"/>
            <a:ext cx="11178116" cy="460439"/>
          </a:xfrm>
        </p:spPr>
        <p:txBody>
          <a:bodyPr/>
          <a:lstStyle>
            <a:lvl1pPr>
              <a:defRPr sz="2400">
                <a:solidFill>
                  <a:schemeClr val="tx1"/>
                </a:solidFill>
              </a:defRPr>
            </a:lvl1pPr>
          </a:lstStyle>
          <a:p>
            <a:pPr lvl="0"/>
            <a:r>
              <a:rPr lang="en-US" dirty="0"/>
              <a:t>Edit Master subtitle styles</a:t>
            </a:r>
          </a:p>
        </p:txBody>
      </p:sp>
    </p:spTree>
    <p:extLst>
      <p:ext uri="{BB962C8B-B14F-4D97-AF65-F5344CB8AC3E}">
        <p14:creationId xmlns:p14="http://schemas.microsoft.com/office/powerpoint/2010/main" val="293753991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‹Nº›</a:t>
            </a:fld>
            <a:endParaRPr lang="en-US"/>
          </a:p>
        </p:txBody>
      </p:sp>
      <p:sp>
        <p:nvSpPr>
          <p:cNvPr id="7" name="Text Placeholder 6">
            <a:extLst>
              <a:ext uri="{FF2B5EF4-FFF2-40B4-BE49-F238E27FC236}">
                <a16:creationId xmlns:a16="http://schemas.microsoft.com/office/drawing/2014/main" id="{4C7EE639-90BA-4F95-A316-8573F0931258}"/>
              </a:ext>
            </a:extLst>
          </p:cNvPr>
          <p:cNvSpPr>
            <a:spLocks noGrp="1"/>
          </p:cNvSpPr>
          <p:nvPr>
            <p:ph type="body" sz="quarter" idx="13"/>
          </p:nvPr>
        </p:nvSpPr>
        <p:spPr>
          <a:xfrm>
            <a:off x="510118" y="1517651"/>
            <a:ext cx="11178116" cy="460439"/>
          </a:xfrm>
        </p:spPr>
        <p:txBody>
          <a:bodyPr/>
          <a:lstStyle>
            <a:lvl1pPr>
              <a:defRPr sz="2400">
                <a:solidFill>
                  <a:schemeClr val="tx1"/>
                </a:solidFill>
              </a:defRPr>
            </a:lvl1pPr>
          </a:lstStyle>
          <a:p>
            <a:pPr lvl="0"/>
            <a:r>
              <a:rPr lang="en-US"/>
              <a:t>Edit Master text styles</a:t>
            </a:r>
          </a:p>
        </p:txBody>
      </p:sp>
    </p:spTree>
    <p:extLst>
      <p:ext uri="{BB962C8B-B14F-4D97-AF65-F5344CB8AC3E}">
        <p14:creationId xmlns:p14="http://schemas.microsoft.com/office/powerpoint/2010/main" val="356752467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‹Nº›</a:t>
            </a:fld>
            <a:endParaRPr lang="en-US"/>
          </a:p>
        </p:txBody>
      </p:sp>
    </p:spTree>
    <p:extLst>
      <p:ext uri="{BB962C8B-B14F-4D97-AF65-F5344CB8AC3E}">
        <p14:creationId xmlns:p14="http://schemas.microsoft.com/office/powerpoint/2010/main" val="14233243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D8408A-7102-476C-9290-BECEF76DAC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60A7AC-49F7-4C9E-8BDE-1497C0C91F73}"/>
              </a:ext>
            </a:extLst>
          </p:cNvPr>
          <p:cNvSpPr>
            <a:spLocks noGrp="1"/>
          </p:cNvSpPr>
          <p:nvPr>
            <p:ph type="sldNum" sz="quarter" idx="12"/>
          </p:nvPr>
        </p:nvSpPr>
        <p:spPr/>
        <p:txBody>
          <a:bodyPr/>
          <a:lstStyle/>
          <a:p>
            <a:fld id="{911CAEDA-F13C-43B4-B3A8-D3983B745648}" type="slidenum">
              <a:rPr lang="en-US" smtClean="0"/>
              <a:t>‹Nº›</a:t>
            </a:fld>
            <a:endParaRPr lang="en-US"/>
          </a:p>
        </p:txBody>
      </p:sp>
      <p:sp>
        <p:nvSpPr>
          <p:cNvPr id="3" name="Rectangle 2">
            <a:extLst>
              <a:ext uri="{FF2B5EF4-FFF2-40B4-BE49-F238E27FC236}">
                <a16:creationId xmlns:a16="http://schemas.microsoft.com/office/drawing/2014/main" id="{8A15A7EC-00A5-4ED8-8F5E-26841CAB28B1}"/>
              </a:ext>
            </a:extLst>
          </p:cNvPr>
          <p:cNvSpPr/>
          <p:nvPr userDrawn="1"/>
        </p:nvSpPr>
        <p:spPr>
          <a:xfrm>
            <a:off x="0" y="0"/>
            <a:ext cx="12192000" cy="1766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8350931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CONFIDENTI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‹Nº›</a:t>
            </a:fld>
            <a:endParaRPr lang="en-US"/>
          </a:p>
        </p:txBody>
      </p:sp>
      <p:sp>
        <p:nvSpPr>
          <p:cNvPr id="4" name="TextBox 3">
            <a:extLst>
              <a:ext uri="{FF2B5EF4-FFF2-40B4-BE49-F238E27FC236}">
                <a16:creationId xmlns:a16="http://schemas.microsoft.com/office/drawing/2014/main" id="{29E959D4-4C7E-4B11-9B98-0DE93F522068}"/>
              </a:ext>
            </a:extLst>
          </p:cNvPr>
          <p:cNvSpPr txBox="1"/>
          <p:nvPr userDrawn="1"/>
        </p:nvSpPr>
        <p:spPr>
          <a:xfrm>
            <a:off x="5130192" y="6631588"/>
            <a:ext cx="1952785" cy="164212"/>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67" dirty="0">
                <a:solidFill>
                  <a:schemeClr val="bg1">
                    <a:lumMod val="50000"/>
                  </a:schemeClr>
                </a:solidFill>
              </a:rPr>
              <a:t>CONFIDENTIAL</a:t>
            </a:r>
          </a:p>
        </p:txBody>
      </p:sp>
    </p:spTree>
    <p:extLst>
      <p:ext uri="{BB962C8B-B14F-4D97-AF65-F5344CB8AC3E}">
        <p14:creationId xmlns:p14="http://schemas.microsoft.com/office/powerpoint/2010/main" val="195366007"/>
      </p:ext>
    </p:extLst>
  </p:cSld>
  <p:clrMapOvr>
    <a:masterClrMapping/>
  </p:clrMapOvr>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tatment 1">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D8408A-7102-476C-9290-BECEF76DAC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60A7AC-49F7-4C9E-8BDE-1497C0C91F73}"/>
              </a:ext>
            </a:extLst>
          </p:cNvPr>
          <p:cNvSpPr>
            <a:spLocks noGrp="1"/>
          </p:cNvSpPr>
          <p:nvPr>
            <p:ph type="sldNum" sz="quarter" idx="12"/>
          </p:nvPr>
        </p:nvSpPr>
        <p:spPr/>
        <p:txBody>
          <a:bodyPr/>
          <a:lstStyle/>
          <a:p>
            <a:fld id="{911CAEDA-F13C-43B4-B3A8-D3983B745648}" type="slidenum">
              <a:rPr lang="en-US" smtClean="0"/>
              <a:t>‹Nº›</a:t>
            </a:fld>
            <a:endParaRPr lang="en-US"/>
          </a:p>
        </p:txBody>
      </p:sp>
      <p:sp>
        <p:nvSpPr>
          <p:cNvPr id="3" name="Rectangle 2">
            <a:extLst>
              <a:ext uri="{FF2B5EF4-FFF2-40B4-BE49-F238E27FC236}">
                <a16:creationId xmlns:a16="http://schemas.microsoft.com/office/drawing/2014/main" id="{8A15A7EC-00A5-4ED8-8F5E-26841CAB28B1}"/>
              </a:ext>
            </a:extLst>
          </p:cNvPr>
          <p:cNvSpPr/>
          <p:nvPr userDrawn="1"/>
        </p:nvSpPr>
        <p:spPr>
          <a:xfrm>
            <a:off x="0" y="0"/>
            <a:ext cx="12192000" cy="1766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03E3D593-E358-4331-82AE-46D0287B98B6}"/>
              </a:ext>
            </a:extLst>
          </p:cNvPr>
          <p:cNvSpPr/>
          <p:nvPr userDrawn="1"/>
        </p:nvSpPr>
        <p:spPr>
          <a:xfrm>
            <a:off x="527539" y="5861537"/>
            <a:ext cx="11176573" cy="7033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9E11E5CE-4A7E-457C-BCCB-1984CAEE8EFF}"/>
              </a:ext>
            </a:extLst>
          </p:cNvPr>
          <p:cNvSpPr/>
          <p:nvPr userDrawn="1"/>
        </p:nvSpPr>
        <p:spPr>
          <a:xfrm>
            <a:off x="2039814" y="11723"/>
            <a:ext cx="5099539" cy="68462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 Placeholder 6">
            <a:extLst>
              <a:ext uri="{FF2B5EF4-FFF2-40B4-BE49-F238E27FC236}">
                <a16:creationId xmlns:a16="http://schemas.microsoft.com/office/drawing/2014/main" id="{F952F098-C289-4722-BBED-422E5B081DCB}"/>
              </a:ext>
            </a:extLst>
          </p:cNvPr>
          <p:cNvSpPr>
            <a:spLocks noGrp="1"/>
          </p:cNvSpPr>
          <p:nvPr>
            <p:ph type="body" sz="quarter" idx="13" hasCustomPrompt="1"/>
          </p:nvPr>
        </p:nvSpPr>
        <p:spPr>
          <a:xfrm>
            <a:off x="2239423" y="652800"/>
            <a:ext cx="4775905" cy="5577600"/>
          </a:xfrm>
        </p:spPr>
        <p:txBody>
          <a:bodyPr anchor="ctr" anchorCtr="0"/>
          <a:lstStyle>
            <a:lvl1pPr>
              <a:defRPr sz="5333" cap="all" baseline="0">
                <a:solidFill>
                  <a:schemeClr val="bg1"/>
                </a:solidFill>
                <a:latin typeface="Lato Light" panose="020F0302020204030203" pitchFamily="34" charset="0"/>
                <a:ea typeface="Lato Light" panose="020F0302020204030203" pitchFamily="34" charset="0"/>
                <a:cs typeface="Lato Light" panose="020F0302020204030203" pitchFamily="34" charset="0"/>
              </a:defRPr>
            </a:lvl1pPr>
          </a:lstStyle>
          <a:p>
            <a:pPr lvl="0"/>
            <a:r>
              <a:rPr lang="en-US" dirty="0"/>
              <a:t>Short bold statement or question</a:t>
            </a:r>
          </a:p>
        </p:txBody>
      </p:sp>
    </p:spTree>
    <p:extLst>
      <p:ext uri="{BB962C8B-B14F-4D97-AF65-F5344CB8AC3E}">
        <p14:creationId xmlns:p14="http://schemas.microsoft.com/office/powerpoint/2010/main" val="18006993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tatment 2">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7D8408A-7102-476C-9290-BECEF76DAC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60A7AC-49F7-4C9E-8BDE-1497C0C91F73}"/>
              </a:ext>
            </a:extLst>
          </p:cNvPr>
          <p:cNvSpPr>
            <a:spLocks noGrp="1"/>
          </p:cNvSpPr>
          <p:nvPr>
            <p:ph type="sldNum" sz="quarter" idx="12"/>
          </p:nvPr>
        </p:nvSpPr>
        <p:spPr/>
        <p:txBody>
          <a:bodyPr/>
          <a:lstStyle/>
          <a:p>
            <a:fld id="{911CAEDA-F13C-43B4-B3A8-D3983B745648}" type="slidenum">
              <a:rPr lang="en-US" smtClean="0"/>
              <a:t>‹Nº›</a:t>
            </a:fld>
            <a:endParaRPr lang="en-US"/>
          </a:p>
        </p:txBody>
      </p:sp>
      <p:sp>
        <p:nvSpPr>
          <p:cNvPr id="3" name="Rectangle 2">
            <a:extLst>
              <a:ext uri="{FF2B5EF4-FFF2-40B4-BE49-F238E27FC236}">
                <a16:creationId xmlns:a16="http://schemas.microsoft.com/office/drawing/2014/main" id="{8A15A7EC-00A5-4ED8-8F5E-26841CAB28B1}"/>
              </a:ext>
            </a:extLst>
          </p:cNvPr>
          <p:cNvSpPr/>
          <p:nvPr userDrawn="1"/>
        </p:nvSpPr>
        <p:spPr>
          <a:xfrm>
            <a:off x="0" y="0"/>
            <a:ext cx="12192000" cy="1766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DAE514BC-00CF-4C5D-BE11-8FF1CECC9075}"/>
              </a:ext>
            </a:extLst>
          </p:cNvPr>
          <p:cNvSpPr/>
          <p:nvPr userDrawn="1"/>
        </p:nvSpPr>
        <p:spPr>
          <a:xfrm>
            <a:off x="2451720" y="1459380"/>
            <a:ext cx="7338645" cy="389206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ext Placeholder 6">
            <a:extLst>
              <a:ext uri="{FF2B5EF4-FFF2-40B4-BE49-F238E27FC236}">
                <a16:creationId xmlns:a16="http://schemas.microsoft.com/office/drawing/2014/main" id="{F952F098-C289-4722-BBED-422E5B081DCB}"/>
              </a:ext>
            </a:extLst>
          </p:cNvPr>
          <p:cNvSpPr>
            <a:spLocks noGrp="1"/>
          </p:cNvSpPr>
          <p:nvPr>
            <p:ph type="body" sz="quarter" idx="13" hasCustomPrompt="1"/>
          </p:nvPr>
        </p:nvSpPr>
        <p:spPr>
          <a:xfrm>
            <a:off x="2703443" y="1552611"/>
            <a:ext cx="6835200" cy="3705600"/>
          </a:xfrm>
        </p:spPr>
        <p:txBody>
          <a:bodyPr anchor="ctr" anchorCtr="0"/>
          <a:lstStyle>
            <a:lvl1pPr>
              <a:defRPr sz="5333" cap="all" baseline="0">
                <a:solidFill>
                  <a:schemeClr val="bg1"/>
                </a:solidFill>
                <a:latin typeface="Lato Light" panose="020F0302020204030203" pitchFamily="34" charset="0"/>
                <a:ea typeface="Lato Light" panose="020F0302020204030203" pitchFamily="34" charset="0"/>
                <a:cs typeface="Lato Light" panose="020F0302020204030203" pitchFamily="34" charset="0"/>
              </a:defRPr>
            </a:lvl1pPr>
          </a:lstStyle>
          <a:p>
            <a:pPr lvl="0"/>
            <a:r>
              <a:rPr lang="en-US" dirty="0"/>
              <a:t>Short bold statement or question</a:t>
            </a:r>
          </a:p>
        </p:txBody>
      </p:sp>
    </p:spTree>
    <p:extLst>
      <p:ext uri="{BB962C8B-B14F-4D97-AF65-F5344CB8AC3E}">
        <p14:creationId xmlns:p14="http://schemas.microsoft.com/office/powerpoint/2010/main" val="24594287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Bars Content Building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831AAFE-6CED-4109-BDA9-3E7373693887}"/>
              </a:ext>
            </a:extLst>
          </p:cNvPr>
          <p:cNvPicPr>
            <a:picLocks noChangeAspect="1"/>
          </p:cNvPicPr>
          <p:nvPr userDrawn="1"/>
        </p:nvPicPr>
        <p:blipFill>
          <a:blip r:embed="rId2"/>
          <a:stretch>
            <a:fillRect/>
          </a:stretch>
        </p:blipFill>
        <p:spPr>
          <a:xfrm>
            <a:off x="0" y="6533779"/>
            <a:ext cx="12192000" cy="324221"/>
          </a:xfrm>
          <a:prstGeom prst="rect">
            <a:avLst/>
          </a:prstGeom>
        </p:spPr>
      </p:pic>
      <p:sp>
        <p:nvSpPr>
          <p:cNvPr id="2" name="Title 1">
            <a:extLst>
              <a:ext uri="{FF2B5EF4-FFF2-40B4-BE49-F238E27FC236}">
                <a16:creationId xmlns:a16="http://schemas.microsoft.com/office/drawing/2014/main" id="{EB90931F-CEBE-48A4-A8BA-14B9759D40A2}"/>
              </a:ext>
            </a:extLst>
          </p:cNvPr>
          <p:cNvSpPr>
            <a:spLocks noGrp="1"/>
          </p:cNvSpPr>
          <p:nvPr userDrawn="1">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userDrawn="1">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09BF5B6-4BC2-4CCE-9F9B-A1B4C4D3FFC6}"/>
              </a:ext>
            </a:extLst>
          </p:cNvPr>
          <p:cNvSpPr>
            <a:spLocks noGrp="1"/>
          </p:cNvSpPr>
          <p:nvPr userDrawn="1">
            <p:ph type="ftr" sz="quarter" idx="11"/>
          </p:nvPr>
        </p:nvSpPr>
        <p:spPr/>
        <p:txBody>
          <a:bodyPr/>
          <a:lstStyle>
            <a:lvl1pPr>
              <a:defRPr>
                <a:solidFill>
                  <a:schemeClr val="accent2"/>
                </a:solidFill>
              </a:defRPr>
            </a:lvl1p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userDrawn="1">
            <p:ph type="sldNum" sz="quarter" idx="12"/>
          </p:nvPr>
        </p:nvSpPr>
        <p:spPr/>
        <p:txBody>
          <a:bodyPr/>
          <a:lstStyle/>
          <a:p>
            <a:fld id="{911CAEDA-F13C-43B4-B3A8-D3983B745648}" type="slidenum">
              <a:rPr lang="en-US" smtClean="0"/>
              <a:t>‹Nº›</a:t>
            </a:fld>
            <a:endParaRPr lang="en-US" dirty="0"/>
          </a:p>
        </p:txBody>
      </p:sp>
      <p:pic>
        <p:nvPicPr>
          <p:cNvPr id="9" name="Picture 8">
            <a:extLst>
              <a:ext uri="{FF2B5EF4-FFF2-40B4-BE49-F238E27FC236}">
                <a16:creationId xmlns:a16="http://schemas.microsoft.com/office/drawing/2014/main" id="{CC931D98-C29F-43EF-BC92-28DA249118CC}"/>
              </a:ext>
            </a:extLst>
          </p:cNvPr>
          <p:cNvPicPr>
            <a:picLocks noChangeAspect="1"/>
          </p:cNvPicPr>
          <p:nvPr userDrawn="1"/>
        </p:nvPicPr>
        <p:blipFill>
          <a:blip r:embed="rId2"/>
          <a:stretch>
            <a:fillRect/>
          </a:stretch>
        </p:blipFill>
        <p:spPr>
          <a:xfrm>
            <a:off x="0" y="0"/>
            <a:ext cx="12192000" cy="290445"/>
          </a:xfrm>
          <a:prstGeom prst="rect">
            <a:avLst/>
          </a:prstGeom>
        </p:spPr>
      </p:pic>
      <p:sp>
        <p:nvSpPr>
          <p:cNvPr id="18" name="TextBox 17">
            <a:extLst>
              <a:ext uri="{FF2B5EF4-FFF2-40B4-BE49-F238E27FC236}">
                <a16:creationId xmlns:a16="http://schemas.microsoft.com/office/drawing/2014/main" id="{569E77BA-ABA5-40D4-BE74-8EADFC373992}"/>
              </a:ext>
            </a:extLst>
          </p:cNvPr>
          <p:cNvSpPr txBox="1"/>
          <p:nvPr userDrawn="1"/>
        </p:nvSpPr>
        <p:spPr>
          <a:xfrm>
            <a:off x="494968" y="6600907"/>
            <a:ext cx="2953173" cy="129203"/>
          </a:xfrm>
          <a:prstGeom prst="rect">
            <a:avLst/>
          </a:prstGeom>
          <a:ln>
            <a:noFill/>
          </a:ln>
        </p:spPr>
        <p:txBody>
          <a:bodyPr wrap="square" lIns="0" tIns="0" rIns="0" bIns="0" rtlCol="0">
            <a:spAutoFit/>
          </a:bodyPr>
          <a:lstStyle/>
          <a:p>
            <a:pPr algn="l">
              <a:lnSpc>
                <a:spcPct val="90000"/>
              </a:lnSpc>
            </a:pPr>
            <a:r>
              <a:rPr lang="en-US" sz="933" b="0" i="0" dirty="0">
                <a:solidFill>
                  <a:schemeClr val="accent2"/>
                </a:solidFill>
                <a:latin typeface="Lato" charset="0"/>
                <a:ea typeface="Lato" charset="0"/>
                <a:cs typeface="Lato" charset="0"/>
              </a:rPr>
              <a:t>© 2018 Juniper Networks </a:t>
            </a:r>
          </a:p>
        </p:txBody>
      </p:sp>
      <p:pic>
        <p:nvPicPr>
          <p:cNvPr id="15" name="Picture 14">
            <a:extLst>
              <a:ext uri="{FF2B5EF4-FFF2-40B4-BE49-F238E27FC236}">
                <a16:creationId xmlns:a16="http://schemas.microsoft.com/office/drawing/2014/main" id="{378B608E-4607-4999-AE4B-0C9118D88488}"/>
              </a:ext>
            </a:extLst>
          </p:cNvPr>
          <p:cNvPicPr>
            <a:picLocks noChangeAspect="1"/>
          </p:cNvPicPr>
          <p:nvPr userDrawn="1"/>
        </p:nvPicPr>
        <p:blipFill>
          <a:blip r:embed="rId3"/>
          <a:stretch>
            <a:fillRect/>
          </a:stretch>
        </p:blipFill>
        <p:spPr>
          <a:xfrm>
            <a:off x="10387434" y="6596756"/>
            <a:ext cx="700444" cy="194240"/>
          </a:xfrm>
          <a:prstGeom prst="rect">
            <a:avLst/>
          </a:prstGeom>
        </p:spPr>
      </p:pic>
      <p:cxnSp>
        <p:nvCxnSpPr>
          <p:cNvPr id="16" name="Straight Connector 15">
            <a:extLst>
              <a:ext uri="{FF2B5EF4-FFF2-40B4-BE49-F238E27FC236}">
                <a16:creationId xmlns:a16="http://schemas.microsoft.com/office/drawing/2014/main" id="{1D7B4F09-734D-4621-987E-BA1863287EF7}"/>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403972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Bars Content Glas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8DCEB8-E655-4DC8-BFC7-24C71752ABC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6533779"/>
            <a:ext cx="12192000" cy="324221"/>
          </a:xfrm>
          <a:prstGeom prst="rect">
            <a:avLst/>
          </a:prstGeom>
        </p:spPr>
      </p:pic>
      <p:pic>
        <p:nvPicPr>
          <p:cNvPr id="8" name="Picture 7">
            <a:extLst>
              <a:ext uri="{FF2B5EF4-FFF2-40B4-BE49-F238E27FC236}">
                <a16:creationId xmlns:a16="http://schemas.microsoft.com/office/drawing/2014/main" id="{B50D6280-BD0C-4556-830F-1C0995675D1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12192000" cy="293461"/>
          </a:xfrm>
          <a:prstGeom prst="rect">
            <a:avLst/>
          </a:prstGeom>
        </p:spPr>
      </p:pic>
      <p:sp>
        <p:nvSpPr>
          <p:cNvPr id="2" name="Title 1">
            <a:extLst>
              <a:ext uri="{FF2B5EF4-FFF2-40B4-BE49-F238E27FC236}">
                <a16:creationId xmlns:a16="http://schemas.microsoft.com/office/drawing/2014/main" id="{EB90931F-CEBE-48A4-A8BA-14B9759D40A2}"/>
              </a:ext>
            </a:extLst>
          </p:cNvPr>
          <p:cNvSpPr>
            <a:spLocks noGrp="1"/>
          </p:cNvSpPr>
          <p:nvPr userDrawn="1">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userDrawn="1">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09BF5B6-4BC2-4CCE-9F9B-A1B4C4D3FFC6}"/>
              </a:ext>
            </a:extLst>
          </p:cNvPr>
          <p:cNvSpPr>
            <a:spLocks noGrp="1"/>
          </p:cNvSpPr>
          <p:nvPr userDrawn="1">
            <p:ph type="ftr" sz="quarter" idx="11"/>
          </p:nvPr>
        </p:nvSpPr>
        <p:spPr/>
        <p:txBody>
          <a:bodyPr/>
          <a:lstStyle>
            <a:lvl1pPr>
              <a:defRPr>
                <a:solidFill>
                  <a:schemeClr val="accent2"/>
                </a:solidFill>
              </a:defRPr>
            </a:lvl1pPr>
          </a:lstStyle>
          <a:p>
            <a:endParaRPr lang="en-US"/>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userDrawn="1">
            <p:ph type="sldNum" sz="quarter" idx="12"/>
          </p:nvPr>
        </p:nvSpPr>
        <p:spPr/>
        <p:txBody>
          <a:bodyPr/>
          <a:lstStyle/>
          <a:p>
            <a:fld id="{911CAEDA-F13C-43B4-B3A8-D3983B745648}" type="slidenum">
              <a:rPr lang="en-US" smtClean="0"/>
              <a:t>‹Nº›</a:t>
            </a:fld>
            <a:endParaRPr lang="en-US"/>
          </a:p>
        </p:txBody>
      </p:sp>
      <p:sp>
        <p:nvSpPr>
          <p:cNvPr id="18" name="TextBox 17">
            <a:extLst>
              <a:ext uri="{FF2B5EF4-FFF2-40B4-BE49-F238E27FC236}">
                <a16:creationId xmlns:a16="http://schemas.microsoft.com/office/drawing/2014/main" id="{5F0B1D8B-6400-42E3-92E7-9EAB5157E733}"/>
              </a:ext>
            </a:extLst>
          </p:cNvPr>
          <p:cNvSpPr txBox="1"/>
          <p:nvPr userDrawn="1"/>
        </p:nvSpPr>
        <p:spPr>
          <a:xfrm>
            <a:off x="494968" y="6600907"/>
            <a:ext cx="2953173" cy="129203"/>
          </a:xfrm>
          <a:prstGeom prst="rect">
            <a:avLst/>
          </a:prstGeom>
          <a:ln>
            <a:noFill/>
          </a:ln>
        </p:spPr>
        <p:txBody>
          <a:bodyPr wrap="square" lIns="0" tIns="0" rIns="0" bIns="0" rtlCol="0">
            <a:spAutoFit/>
          </a:bodyPr>
          <a:lstStyle/>
          <a:p>
            <a:pPr algn="l">
              <a:lnSpc>
                <a:spcPct val="90000"/>
              </a:lnSpc>
            </a:pPr>
            <a:r>
              <a:rPr lang="en-US" sz="933" b="0" i="0" dirty="0">
                <a:solidFill>
                  <a:schemeClr val="accent2"/>
                </a:solidFill>
                <a:latin typeface="Lato" charset="0"/>
                <a:ea typeface="Lato" charset="0"/>
                <a:cs typeface="Lato" charset="0"/>
              </a:rPr>
              <a:t>© 2018 Juniper Networks </a:t>
            </a:r>
          </a:p>
        </p:txBody>
      </p:sp>
      <p:pic>
        <p:nvPicPr>
          <p:cNvPr id="14" name="Picture 13">
            <a:extLst>
              <a:ext uri="{FF2B5EF4-FFF2-40B4-BE49-F238E27FC236}">
                <a16:creationId xmlns:a16="http://schemas.microsoft.com/office/drawing/2014/main" id="{417AC345-7FE4-41DB-A31B-DC67FCFE95ED}"/>
              </a:ext>
            </a:extLst>
          </p:cNvPr>
          <p:cNvPicPr>
            <a:picLocks noChangeAspect="1"/>
          </p:cNvPicPr>
          <p:nvPr userDrawn="1"/>
        </p:nvPicPr>
        <p:blipFill>
          <a:blip r:embed="rId4"/>
          <a:stretch>
            <a:fillRect/>
          </a:stretch>
        </p:blipFill>
        <p:spPr>
          <a:xfrm>
            <a:off x="10387434" y="6596756"/>
            <a:ext cx="700444" cy="194240"/>
          </a:xfrm>
          <a:prstGeom prst="rect">
            <a:avLst/>
          </a:prstGeom>
        </p:spPr>
      </p:pic>
      <p:cxnSp>
        <p:nvCxnSpPr>
          <p:cNvPr id="19" name="Straight Connector 18">
            <a:extLst>
              <a:ext uri="{FF2B5EF4-FFF2-40B4-BE49-F238E27FC236}">
                <a16:creationId xmlns:a16="http://schemas.microsoft.com/office/drawing/2014/main" id="{B7533061-8ED3-466D-82EB-205C5EDD7A76}"/>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07877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Bars Content Fie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93A2065-925F-4744-8B00-E25CC9685DA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6539215"/>
            <a:ext cx="12192000" cy="318787"/>
          </a:xfrm>
          <a:prstGeom prst="rect">
            <a:avLst/>
          </a:prstGeom>
        </p:spPr>
      </p:pic>
      <p:pic>
        <p:nvPicPr>
          <p:cNvPr id="15" name="Picture 14">
            <a:extLst>
              <a:ext uri="{FF2B5EF4-FFF2-40B4-BE49-F238E27FC236}">
                <a16:creationId xmlns:a16="http://schemas.microsoft.com/office/drawing/2014/main" id="{476A5419-3C84-46B6-A237-AB8825F2DAF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 y="-12440"/>
            <a:ext cx="12192000" cy="293461"/>
          </a:xfrm>
          <a:prstGeom prst="rect">
            <a:avLst/>
          </a:prstGeom>
        </p:spPr>
      </p:pic>
      <p:sp>
        <p:nvSpPr>
          <p:cNvPr id="2" name="Title 1">
            <a:extLst>
              <a:ext uri="{FF2B5EF4-FFF2-40B4-BE49-F238E27FC236}">
                <a16:creationId xmlns:a16="http://schemas.microsoft.com/office/drawing/2014/main" id="{EB90931F-CEBE-48A4-A8BA-14B9759D40A2}"/>
              </a:ext>
            </a:extLst>
          </p:cNvPr>
          <p:cNvSpPr>
            <a:spLocks noGrp="1"/>
          </p:cNvSpPr>
          <p:nvPr userDrawn="1">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userDrawn="1">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09BF5B6-4BC2-4CCE-9F9B-A1B4C4D3FFC6}"/>
              </a:ext>
            </a:extLst>
          </p:cNvPr>
          <p:cNvSpPr>
            <a:spLocks noGrp="1"/>
          </p:cNvSpPr>
          <p:nvPr userDrawn="1">
            <p:ph type="ftr" sz="quarter" idx="11"/>
          </p:nvPr>
        </p:nvSpPr>
        <p:spPr/>
        <p:txBody>
          <a:bodyPr/>
          <a:lstStyle>
            <a:lvl1pPr>
              <a:defRPr>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userDrawn="1">
            <p:ph type="sldNum" sz="quarter" idx="12"/>
          </p:nvPr>
        </p:nvSpPr>
        <p:spPr/>
        <p:txBody>
          <a:bodyPr/>
          <a:lstStyle/>
          <a:p>
            <a:fld id="{911CAEDA-F13C-43B4-B3A8-D3983B745648}" type="slidenum">
              <a:rPr lang="en-US" smtClean="0"/>
              <a:t>‹Nº›</a:t>
            </a:fld>
            <a:endParaRPr lang="en-US"/>
          </a:p>
        </p:txBody>
      </p:sp>
      <p:sp>
        <p:nvSpPr>
          <p:cNvPr id="23" name="TextBox 22">
            <a:extLst>
              <a:ext uri="{FF2B5EF4-FFF2-40B4-BE49-F238E27FC236}">
                <a16:creationId xmlns:a16="http://schemas.microsoft.com/office/drawing/2014/main" id="{E8E9A93F-B1F6-45F0-8E44-A0889CA7491E}"/>
              </a:ext>
            </a:extLst>
          </p:cNvPr>
          <p:cNvSpPr txBox="1"/>
          <p:nvPr userDrawn="1"/>
        </p:nvSpPr>
        <p:spPr>
          <a:xfrm>
            <a:off x="494968" y="6600907"/>
            <a:ext cx="2953173" cy="129203"/>
          </a:xfrm>
          <a:prstGeom prst="rect">
            <a:avLst/>
          </a:prstGeom>
          <a:ln>
            <a:noFill/>
          </a:ln>
        </p:spPr>
        <p:txBody>
          <a:bodyPr wrap="square" lIns="0" tIns="0" rIns="0" bIns="0" rtlCol="0">
            <a:spAutoFit/>
          </a:bodyPr>
          <a:lstStyle/>
          <a:p>
            <a:pPr algn="l">
              <a:lnSpc>
                <a:spcPct val="90000"/>
              </a:lnSpc>
            </a:pPr>
            <a:r>
              <a:rPr lang="en-US" sz="933" b="0" i="0" dirty="0">
                <a:solidFill>
                  <a:schemeClr val="accent2"/>
                </a:solidFill>
                <a:latin typeface="Lato" charset="0"/>
                <a:ea typeface="Lato" charset="0"/>
                <a:cs typeface="Lato" charset="0"/>
              </a:rPr>
              <a:t>© 2018 Juniper Networks </a:t>
            </a:r>
          </a:p>
        </p:txBody>
      </p:sp>
      <p:pic>
        <p:nvPicPr>
          <p:cNvPr id="14" name="Picture 13">
            <a:extLst>
              <a:ext uri="{FF2B5EF4-FFF2-40B4-BE49-F238E27FC236}">
                <a16:creationId xmlns:a16="http://schemas.microsoft.com/office/drawing/2014/main" id="{E0B162D9-8E87-40C0-9E58-09E539F13F9C}"/>
              </a:ext>
            </a:extLst>
          </p:cNvPr>
          <p:cNvPicPr>
            <a:picLocks noChangeAspect="1"/>
          </p:cNvPicPr>
          <p:nvPr userDrawn="1"/>
        </p:nvPicPr>
        <p:blipFill>
          <a:blip r:embed="rId4"/>
          <a:stretch>
            <a:fillRect/>
          </a:stretch>
        </p:blipFill>
        <p:spPr>
          <a:xfrm>
            <a:off x="10387434" y="6596756"/>
            <a:ext cx="700444" cy="194240"/>
          </a:xfrm>
          <a:prstGeom prst="rect">
            <a:avLst/>
          </a:prstGeom>
        </p:spPr>
      </p:pic>
      <p:cxnSp>
        <p:nvCxnSpPr>
          <p:cNvPr id="16" name="Straight Connector 15">
            <a:extLst>
              <a:ext uri="{FF2B5EF4-FFF2-40B4-BE49-F238E27FC236}">
                <a16:creationId xmlns:a16="http://schemas.microsoft.com/office/drawing/2014/main" id="{00D0974C-C710-421B-A86C-29CA6DA25FB2}"/>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922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8E6A9AD-3B19-4963-A7B3-76AF4E3150FD}"/>
              </a:ext>
            </a:extLst>
          </p:cNvPr>
          <p:cNvPicPr>
            <a:picLocks noChangeAspect="1"/>
          </p:cNvPicPr>
          <p:nvPr userDrawn="1"/>
        </p:nvPicPr>
        <p:blipFill>
          <a:blip r:embed="rId2"/>
          <a:stretch/>
        </p:blipFill>
        <p:spPr>
          <a:xfrm>
            <a:off x="1" y="0"/>
            <a:ext cx="6592824"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626908514"/>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Bars Content Leaves">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C291AB7-40D0-4C9F-8EF1-5EFC3F8E360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411" y="6543637"/>
            <a:ext cx="12192000" cy="314363"/>
          </a:xfrm>
          <a:prstGeom prst="rect">
            <a:avLst/>
          </a:prstGeom>
        </p:spPr>
      </p:pic>
      <p:pic>
        <p:nvPicPr>
          <p:cNvPr id="19" name="Picture 18">
            <a:extLst>
              <a:ext uri="{FF2B5EF4-FFF2-40B4-BE49-F238E27FC236}">
                <a16:creationId xmlns:a16="http://schemas.microsoft.com/office/drawing/2014/main" id="{3483C9BE-11A7-49F9-B28F-D1AF02D3C02E}"/>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10614"/>
            <a:ext cx="12192000" cy="293461"/>
          </a:xfrm>
          <a:prstGeom prst="rect">
            <a:avLst/>
          </a:prstGeom>
        </p:spPr>
      </p:pic>
      <p:sp>
        <p:nvSpPr>
          <p:cNvPr id="2" name="Title 1">
            <a:extLst>
              <a:ext uri="{FF2B5EF4-FFF2-40B4-BE49-F238E27FC236}">
                <a16:creationId xmlns:a16="http://schemas.microsoft.com/office/drawing/2014/main" id="{EB90931F-CEBE-48A4-A8BA-14B9759D40A2}"/>
              </a:ext>
            </a:extLst>
          </p:cNvPr>
          <p:cNvSpPr>
            <a:spLocks noGrp="1"/>
          </p:cNvSpPr>
          <p:nvPr userDrawn="1">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userDrawn="1">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09BF5B6-4BC2-4CCE-9F9B-A1B4C4D3FFC6}"/>
              </a:ext>
            </a:extLst>
          </p:cNvPr>
          <p:cNvSpPr>
            <a:spLocks noGrp="1"/>
          </p:cNvSpPr>
          <p:nvPr userDrawn="1">
            <p:ph type="ftr" sz="quarter" idx="11"/>
          </p:nvPr>
        </p:nvSpPr>
        <p:spPr/>
        <p:txBody>
          <a:bodyPr/>
          <a:lstStyle>
            <a:lvl1pPr>
              <a:defRPr>
                <a:solidFill>
                  <a:schemeClr val="accent2"/>
                </a:solidFill>
              </a:defRPr>
            </a:lvl1pPr>
          </a:lstStyle>
          <a:p>
            <a:endParaRPr lang="en-US" dirty="0"/>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userDrawn="1">
            <p:ph type="sldNum" sz="quarter" idx="12"/>
          </p:nvPr>
        </p:nvSpPr>
        <p:spPr/>
        <p:txBody>
          <a:bodyPr/>
          <a:lstStyle/>
          <a:p>
            <a:fld id="{911CAEDA-F13C-43B4-B3A8-D3983B745648}" type="slidenum">
              <a:rPr lang="en-US" smtClean="0"/>
              <a:t>‹Nº›</a:t>
            </a:fld>
            <a:endParaRPr lang="en-US"/>
          </a:p>
        </p:txBody>
      </p:sp>
      <p:sp>
        <p:nvSpPr>
          <p:cNvPr id="17" name="TextBox 16">
            <a:extLst>
              <a:ext uri="{FF2B5EF4-FFF2-40B4-BE49-F238E27FC236}">
                <a16:creationId xmlns:a16="http://schemas.microsoft.com/office/drawing/2014/main" id="{4827981B-2AF6-40EC-AC2E-A2E955AD54A7}"/>
              </a:ext>
            </a:extLst>
          </p:cNvPr>
          <p:cNvSpPr txBox="1"/>
          <p:nvPr userDrawn="1"/>
        </p:nvSpPr>
        <p:spPr>
          <a:xfrm>
            <a:off x="494968" y="6600907"/>
            <a:ext cx="2953173" cy="129203"/>
          </a:xfrm>
          <a:prstGeom prst="rect">
            <a:avLst/>
          </a:prstGeom>
          <a:ln>
            <a:noFill/>
          </a:ln>
        </p:spPr>
        <p:txBody>
          <a:bodyPr wrap="square" lIns="0" tIns="0" rIns="0" bIns="0" rtlCol="0">
            <a:spAutoFit/>
          </a:bodyPr>
          <a:lstStyle/>
          <a:p>
            <a:pPr algn="l">
              <a:lnSpc>
                <a:spcPct val="90000"/>
              </a:lnSpc>
            </a:pPr>
            <a:r>
              <a:rPr lang="en-US" sz="933" b="0" i="0" dirty="0">
                <a:solidFill>
                  <a:schemeClr val="accent2"/>
                </a:solidFill>
                <a:latin typeface="Lato" charset="0"/>
                <a:ea typeface="Lato" charset="0"/>
                <a:cs typeface="Lato" charset="0"/>
              </a:rPr>
              <a:t>© 2018 Juniper Networks </a:t>
            </a:r>
          </a:p>
        </p:txBody>
      </p:sp>
      <p:pic>
        <p:nvPicPr>
          <p:cNvPr id="13" name="Picture 12">
            <a:extLst>
              <a:ext uri="{FF2B5EF4-FFF2-40B4-BE49-F238E27FC236}">
                <a16:creationId xmlns:a16="http://schemas.microsoft.com/office/drawing/2014/main" id="{B661F625-2FD1-482A-A381-F4730829B33B}"/>
              </a:ext>
            </a:extLst>
          </p:cNvPr>
          <p:cNvPicPr>
            <a:picLocks noChangeAspect="1"/>
          </p:cNvPicPr>
          <p:nvPr userDrawn="1"/>
        </p:nvPicPr>
        <p:blipFill>
          <a:blip r:embed="rId4"/>
          <a:stretch>
            <a:fillRect/>
          </a:stretch>
        </p:blipFill>
        <p:spPr>
          <a:xfrm>
            <a:off x="10387434" y="6596756"/>
            <a:ext cx="700444" cy="194240"/>
          </a:xfrm>
          <a:prstGeom prst="rect">
            <a:avLst/>
          </a:prstGeom>
        </p:spPr>
      </p:pic>
      <p:cxnSp>
        <p:nvCxnSpPr>
          <p:cNvPr id="18" name="Straight Connector 17">
            <a:extLst>
              <a:ext uri="{FF2B5EF4-FFF2-40B4-BE49-F238E27FC236}">
                <a16:creationId xmlns:a16="http://schemas.microsoft.com/office/drawing/2014/main" id="{4EB82E15-6D89-48E8-B2F4-D2F004E2E105}"/>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05326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FADB6-AE98-4A19-B4B6-1D5B037AB3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2F2708-DF23-442B-93C5-947F15567B9E}"/>
              </a:ext>
            </a:extLst>
          </p:cNvPr>
          <p:cNvSpPr>
            <a:spLocks noGrp="1"/>
          </p:cNvSpPr>
          <p:nvPr>
            <p:ph sz="half" idx="1"/>
          </p:nvPr>
        </p:nvSpPr>
        <p:spPr>
          <a:xfrm>
            <a:off x="514563"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8EE85B-F64E-41DC-87C2-A4DD6092E503}"/>
              </a:ext>
            </a:extLst>
          </p:cNvPr>
          <p:cNvSpPr>
            <a:spLocks noGrp="1"/>
          </p:cNvSpPr>
          <p:nvPr>
            <p:ph sz="half" idx="2"/>
          </p:nvPr>
        </p:nvSpPr>
        <p:spPr>
          <a:xfrm>
            <a:off x="6522512"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8D0C55D-0F99-429E-A70A-DFB8F7B83B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2CA337-4D49-46CB-8189-CA7F18F542CD}"/>
              </a:ext>
            </a:extLst>
          </p:cNvPr>
          <p:cNvSpPr>
            <a:spLocks noGrp="1"/>
          </p:cNvSpPr>
          <p:nvPr>
            <p:ph type="sldNum" sz="quarter" idx="12"/>
          </p:nvPr>
        </p:nvSpPr>
        <p:spPr/>
        <p:txBody>
          <a:bodyPr/>
          <a:lstStyle/>
          <a:p>
            <a:fld id="{911CAEDA-F13C-43B4-B3A8-D3983B745648}" type="slidenum">
              <a:rPr lang="en-US" smtClean="0"/>
              <a:t>‹Nº›</a:t>
            </a:fld>
            <a:endParaRPr lang="en-US"/>
          </a:p>
        </p:txBody>
      </p:sp>
    </p:spTree>
    <p:extLst>
      <p:ext uri="{BB962C8B-B14F-4D97-AF65-F5344CB8AC3E}">
        <p14:creationId xmlns:p14="http://schemas.microsoft.com/office/powerpoint/2010/main" val="22742564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57652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a:blip r:embed="rId2"/>
          <a:src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8698393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8E6A9AD-3B19-4963-A7B3-76AF4E3150FD}"/>
              </a:ext>
            </a:extLst>
          </p:cNvPr>
          <p:cNvPicPr>
            <a:picLocks noChangeAspect="1"/>
          </p:cNvPicPr>
          <p:nvPr userDrawn="1"/>
        </p:nvPicPr>
        <p:blipFill>
          <a:blip r:embed="rId2"/>
          <a:srcRect l="2424" r="2424"/>
          <a:stretch/>
        </p:blipFill>
        <p:spPr>
          <a:xfrm flipH="1">
            <a:off x="1" y="0"/>
            <a:ext cx="6273208"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23706410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66901565"/>
      </p:ext>
    </p:extLst>
  </p:cSld>
  <p:clrMapOvr>
    <a:masterClrMapping/>
  </p:clrMapOvr>
  <p:transition>
    <p:fade/>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Sub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B2E72ABD-7529-456D-97E2-F470CB60CC20}"/>
              </a:ext>
            </a:extLst>
          </p:cNvPr>
          <p:cNvSpPr>
            <a:spLocks noGrp="1"/>
          </p:cNvSpPr>
          <p:nvPr>
            <p:ph type="body" sz="quarter" idx="13" hasCustomPrompt="1"/>
          </p:nvPr>
        </p:nvSpPr>
        <p:spPr>
          <a:xfrm>
            <a:off x="604011" y="1121730"/>
            <a:ext cx="11081528" cy="460439"/>
          </a:xfrm>
        </p:spPr>
        <p:txBody>
          <a:bodyPr/>
          <a:lstStyle>
            <a:lvl1pPr marL="0" indent="0">
              <a:buNone/>
              <a:defRPr sz="2000" b="1">
                <a:solidFill>
                  <a:srgbClr val="615F61"/>
                </a:solidFill>
                <a:latin typeface="+mn-lt"/>
              </a:defRPr>
            </a:lvl1pPr>
          </a:lstStyle>
          <a:p>
            <a:pPr lvl="0"/>
            <a:r>
              <a:rPr lang="en-US" dirty="0"/>
              <a:t>Edit Master subtitle styles</a:t>
            </a:r>
          </a:p>
        </p:txBody>
      </p:sp>
    </p:spTree>
    <p:extLst>
      <p:ext uri="{BB962C8B-B14F-4D97-AF65-F5344CB8AC3E}">
        <p14:creationId xmlns:p14="http://schemas.microsoft.com/office/powerpoint/2010/main" val="138267402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a:xfrm>
            <a:off x="604011" y="1495254"/>
            <a:ext cx="11071242" cy="4398956"/>
          </a:xfrm>
        </p:spPr>
        <p:txBody>
          <a:bodyPr/>
          <a:lstStyle>
            <a:lvl1pPr marL="0" indent="0">
              <a:buNone/>
              <a:defRPr/>
            </a:lvl1pPr>
            <a:lvl2pPr marL="403225" indent="-174625">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730968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0F7D58-933F-4886-A349-E257C5B0F727}"/>
              </a:ext>
            </a:extLst>
          </p:cNvPr>
          <p:cNvPicPr>
            <a:picLocks noChangeAspect="1"/>
          </p:cNvPicPr>
          <p:nvPr userDrawn="1"/>
        </p:nvPicPr>
        <p:blipFill>
          <a:blip r:embed="rId2"/>
          <a:srcRect/>
          <a:stretch/>
        </p:blipFill>
        <p:spPr>
          <a:xfrm>
            <a:off x="2288" y="0"/>
            <a:ext cx="12188948" cy="6857998"/>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rotWithShape="0">
                    <a:prstClr val="black">
                      <a:alpha val="40000"/>
                    </a:prst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defTabSz="914377" rtl="0" eaLnBrk="1" latinLnBrk="0" hangingPunct="1">
              <a:lnSpc>
                <a:spcPct val="90000"/>
              </a:lnSpc>
              <a:spcBef>
                <a:spcPct val="0"/>
              </a:spcBef>
              <a:buNone/>
              <a:defRPr lang="en-US" sz="4400" b="1" kern="1200" cap="none" baseline="0" dirty="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48737979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659164"/>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tatm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993A41-1080-465C-BC33-A8A067D58FCA}"/>
              </a:ext>
            </a:extLst>
          </p:cNvPr>
          <p:cNvSpPr/>
          <p:nvPr/>
        </p:nvSpPr>
        <p:spPr>
          <a:xfrm>
            <a:off x="0" y="0"/>
            <a:ext cx="12192000" cy="811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DAE514BC-00CF-4C5D-BE11-8FF1CECC9075}"/>
              </a:ext>
            </a:extLst>
          </p:cNvPr>
          <p:cNvSpPr/>
          <p:nvPr/>
        </p:nvSpPr>
        <p:spPr>
          <a:xfrm>
            <a:off x="0" y="1586548"/>
            <a:ext cx="12192000" cy="3892061"/>
          </a:xfrm>
          <a:prstGeom prst="rect">
            <a:avLst/>
          </a:prstGeom>
          <a:solidFill>
            <a:srgbClr val="83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125929235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greeen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E514BC-00CF-4C5D-BE11-8FF1CECC9075}"/>
              </a:ext>
            </a:extLst>
          </p:cNvPr>
          <p:cNvSpPr/>
          <p:nvPr/>
        </p:nvSpPr>
        <p:spPr>
          <a:xfrm>
            <a:off x="0" y="7951"/>
            <a:ext cx="12191999" cy="6858000"/>
          </a:xfrm>
          <a:prstGeom prst="rect">
            <a:avLst/>
          </a:prstGeom>
          <a:solidFill>
            <a:srgbClr val="83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1004557904"/>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al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E514BC-00CF-4C5D-BE11-8FF1CECC9075}"/>
              </a:ext>
            </a:extLst>
          </p:cNvPr>
          <p:cNvSpPr/>
          <p:nvPr/>
        </p:nvSpPr>
        <p:spPr>
          <a:xfrm>
            <a:off x="0" y="7951"/>
            <a:ext cx="1219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3706939817"/>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jad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E514BC-00CF-4C5D-BE11-8FF1CECC9075}"/>
              </a:ext>
            </a:extLst>
          </p:cNvPr>
          <p:cNvSpPr/>
          <p:nvPr/>
        </p:nvSpPr>
        <p:spPr>
          <a:xfrm>
            <a:off x="0" y="7951"/>
            <a:ext cx="121919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490517351"/>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los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0945E6-9F0D-4A30-B596-ACD5623EB498}"/>
              </a:ext>
            </a:extLst>
          </p:cNvPr>
          <p:cNvPicPr>
            <a:picLocks noChangeAspect="1"/>
          </p:cNvPicPr>
          <p:nvPr userDrawn="1"/>
        </p:nvPicPr>
        <p:blipFill>
          <a:blip r:embed="rId2"/>
          <a:srcRect/>
          <a:stretch/>
        </p:blipFill>
        <p:spPr>
          <a:xfrm>
            <a:off x="1525" y="1"/>
            <a:ext cx="12188948" cy="6857997"/>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p:nvSpPr>
        <p:spPr>
          <a:xfrm>
            <a:off x="3381375" y="2257287"/>
            <a:ext cx="5429250" cy="830997"/>
          </a:xfrm>
          <a:prstGeom prst="rect">
            <a:avLst/>
          </a:prstGeom>
          <a:noFill/>
        </p:spPr>
        <p:txBody>
          <a:bodyPr wrap="square" lIns="0" tIns="0" rIns="0" bIns="0" rtlCol="0">
            <a:spAutoFit/>
          </a:bodyPr>
          <a:lstStyle/>
          <a:p>
            <a:pPr algn="ctr">
              <a:spcBef>
                <a:spcPts val="600"/>
              </a:spcBef>
            </a:pPr>
            <a:r>
              <a:rPr lang="en-US" sz="5400" spc="-100" baseline="0">
                <a:solidFill>
                  <a:srgbClr val="FEFFFF"/>
                </a:solidFill>
                <a:effectLst/>
                <a:latin typeface="Lato Light" panose="020F0502020204030203" pitchFamily="34" charset="0"/>
                <a:ea typeface="Lato Light" panose="020F0502020204030203" pitchFamily="34" charset="0"/>
                <a:cs typeface="Lato Light" panose="020F0502020204030203" pitchFamily="34" charset="0"/>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p:nvCxnSpPr>
        <p:spPr>
          <a:xfrm>
            <a:off x="4619897" y="3276839"/>
            <a:ext cx="2952206" cy="0"/>
          </a:xfrm>
          <a:prstGeom prst="line">
            <a:avLst/>
          </a:prstGeom>
          <a:ln w="15875">
            <a:solidFill>
              <a:srgbClr val="FEFF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C3FF5D4-8337-40F7-AEC0-0BF55BA3CD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5388" y="3657601"/>
            <a:ext cx="2715581" cy="425332"/>
          </a:xfrm>
          <a:prstGeom prst="rect">
            <a:avLst/>
          </a:prstGeom>
        </p:spPr>
      </p:pic>
    </p:spTree>
    <p:extLst>
      <p:ext uri="{BB962C8B-B14F-4D97-AF65-F5344CB8AC3E}">
        <p14:creationId xmlns:p14="http://schemas.microsoft.com/office/powerpoint/2010/main" val="3643330703"/>
      </p:ext>
    </p:extLst>
  </p:cSld>
  <p:clrMapOvr>
    <a:masterClrMapping/>
  </p:clrMapOvr>
  <p:transition>
    <p:fade/>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_Closi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562AD-808F-4F70-BDCB-8959D13EF648}"/>
              </a:ext>
            </a:extLst>
          </p:cNvPr>
          <p:cNvPicPr>
            <a:picLocks noChangeAspect="1"/>
          </p:cNvPicPr>
          <p:nvPr userDrawn="1"/>
        </p:nvPicPr>
        <p:blipFill>
          <a:blip r:embed="rId2"/>
          <a:srcRect/>
          <a:stretch/>
        </p:blipFill>
        <p:spPr>
          <a:xfrm>
            <a:off x="0" y="4"/>
            <a:ext cx="12188944" cy="6857996"/>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p:nvSpPr>
        <p:spPr>
          <a:xfrm>
            <a:off x="3381375" y="2257287"/>
            <a:ext cx="5429250" cy="830997"/>
          </a:xfrm>
          <a:prstGeom prst="rect">
            <a:avLst/>
          </a:prstGeom>
          <a:noFill/>
        </p:spPr>
        <p:txBody>
          <a:bodyPr wrap="square" lIns="0" tIns="0" rIns="0" bIns="0" rtlCol="0">
            <a:spAutoFit/>
          </a:bodyPr>
          <a:lstStyle/>
          <a:p>
            <a:pPr algn="ctr">
              <a:spcBef>
                <a:spcPts val="600"/>
              </a:spcBef>
            </a:pPr>
            <a:r>
              <a:rPr lang="en-US" sz="5400" spc="-100" baseline="0">
                <a:solidFill>
                  <a:srgbClr val="FEFFFF"/>
                </a:solidFill>
                <a:effectLst/>
                <a:latin typeface="Lato Light" panose="020F0502020204030203" pitchFamily="34" charset="0"/>
                <a:ea typeface="Lato Light" panose="020F0502020204030203" pitchFamily="34" charset="0"/>
                <a:cs typeface="Lato Light" panose="020F0502020204030203" pitchFamily="34" charset="0"/>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p:nvCxnSpPr>
        <p:spPr>
          <a:xfrm>
            <a:off x="4619897" y="3276839"/>
            <a:ext cx="2952206" cy="0"/>
          </a:xfrm>
          <a:prstGeom prst="line">
            <a:avLst/>
          </a:prstGeom>
          <a:ln w="15875">
            <a:solidFill>
              <a:srgbClr val="FEFF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C3FF5D4-8337-40F7-AEC0-0BF55BA3CD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5388" y="3657601"/>
            <a:ext cx="2715581" cy="425332"/>
          </a:xfrm>
          <a:prstGeom prst="rect">
            <a:avLst/>
          </a:prstGeom>
        </p:spPr>
      </p:pic>
    </p:spTree>
    <p:extLst>
      <p:ext uri="{BB962C8B-B14F-4D97-AF65-F5344CB8AC3E}">
        <p14:creationId xmlns:p14="http://schemas.microsoft.com/office/powerpoint/2010/main" val="2506601140"/>
      </p:ext>
    </p:extLst>
  </p:cSld>
  <p:clrMapOvr>
    <a:masterClrMapping/>
  </p:clrMapOvr>
  <p:transition>
    <p:fade/>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Closi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C3DD3D-D264-4F93-A482-783DBEA10550}"/>
              </a:ext>
            </a:extLst>
          </p:cNvPr>
          <p:cNvPicPr>
            <a:picLocks noChangeAspect="1"/>
          </p:cNvPicPr>
          <p:nvPr userDrawn="1"/>
        </p:nvPicPr>
        <p:blipFill>
          <a:blip r:embed="rId2"/>
          <a:srcRect/>
          <a:stretch/>
        </p:blipFill>
        <p:spPr>
          <a:xfrm>
            <a:off x="1524" y="1"/>
            <a:ext cx="12188950" cy="6857998"/>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p:nvSpPr>
        <p:spPr>
          <a:xfrm>
            <a:off x="3381375" y="2257287"/>
            <a:ext cx="5429250" cy="830997"/>
          </a:xfrm>
          <a:prstGeom prst="rect">
            <a:avLst/>
          </a:prstGeom>
          <a:noFill/>
        </p:spPr>
        <p:txBody>
          <a:bodyPr wrap="square" lIns="0" tIns="0" rIns="0" bIns="0" rtlCol="0">
            <a:spAutoFit/>
          </a:bodyPr>
          <a:lstStyle/>
          <a:p>
            <a:pPr algn="ctr">
              <a:spcBef>
                <a:spcPts val="600"/>
              </a:spcBef>
            </a:pPr>
            <a:r>
              <a:rPr lang="en-US" sz="5400" spc="-100" baseline="0">
                <a:solidFill>
                  <a:srgbClr val="FEFFFF"/>
                </a:solidFill>
                <a:effectLst/>
                <a:latin typeface="Lato Light" panose="020F0502020204030203" pitchFamily="34" charset="0"/>
                <a:ea typeface="Lato Light" panose="020F0502020204030203" pitchFamily="34" charset="0"/>
                <a:cs typeface="Lato Light" panose="020F0502020204030203" pitchFamily="34" charset="0"/>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p:nvCxnSpPr>
        <p:spPr>
          <a:xfrm>
            <a:off x="4619897" y="3276839"/>
            <a:ext cx="2952206" cy="0"/>
          </a:xfrm>
          <a:prstGeom prst="line">
            <a:avLst/>
          </a:prstGeom>
          <a:ln w="15875">
            <a:solidFill>
              <a:srgbClr val="FEFF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C3FF5D4-8337-40F7-AEC0-0BF55BA3CD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5388" y="3657601"/>
            <a:ext cx="2715581" cy="425332"/>
          </a:xfrm>
          <a:prstGeom prst="rect">
            <a:avLst/>
          </a:prstGeom>
        </p:spPr>
      </p:pic>
    </p:spTree>
    <p:extLst>
      <p:ext uri="{BB962C8B-B14F-4D97-AF65-F5344CB8AC3E}">
        <p14:creationId xmlns:p14="http://schemas.microsoft.com/office/powerpoint/2010/main" val="564568474"/>
      </p:ext>
    </p:extLst>
  </p:cSld>
  <p:clrMapOvr>
    <a:masterClrMapping/>
  </p:clrMapOvr>
  <p:transition>
    <p:fade/>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4_Clos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C511A2-2685-450B-B9C0-7DCDF6CBF5E5}"/>
              </a:ext>
            </a:extLst>
          </p:cNvPr>
          <p:cNvPicPr>
            <a:picLocks noChangeAspect="1"/>
          </p:cNvPicPr>
          <p:nvPr userDrawn="1"/>
        </p:nvPicPr>
        <p:blipFill>
          <a:blip r:embed="rId2"/>
          <a:srcRect/>
          <a:stretch/>
        </p:blipFill>
        <p:spPr>
          <a:xfrm>
            <a:off x="2288" y="0"/>
            <a:ext cx="12188948" cy="6886805"/>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p:nvSpPr>
        <p:spPr>
          <a:xfrm>
            <a:off x="3381375" y="2257287"/>
            <a:ext cx="5429250" cy="830997"/>
          </a:xfrm>
          <a:prstGeom prst="rect">
            <a:avLst/>
          </a:prstGeom>
          <a:noFill/>
        </p:spPr>
        <p:txBody>
          <a:bodyPr wrap="square" lIns="0" tIns="0" rIns="0" bIns="0" rtlCol="0">
            <a:spAutoFit/>
          </a:bodyPr>
          <a:lstStyle/>
          <a:p>
            <a:pPr algn="ctr">
              <a:spcBef>
                <a:spcPts val="600"/>
              </a:spcBef>
            </a:pPr>
            <a:r>
              <a:rPr lang="en-US" sz="5400" spc="-100" baseline="0">
                <a:solidFill>
                  <a:srgbClr val="FEFFFF"/>
                </a:solidFill>
                <a:effectLst/>
                <a:latin typeface="Lato Light" panose="020F0502020204030203" pitchFamily="34" charset="0"/>
                <a:ea typeface="Lato Light" panose="020F0502020204030203" pitchFamily="34" charset="0"/>
                <a:cs typeface="Lato Light" panose="020F0502020204030203" pitchFamily="34" charset="0"/>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p:nvCxnSpPr>
        <p:spPr>
          <a:xfrm>
            <a:off x="4619897" y="3276839"/>
            <a:ext cx="2952206" cy="0"/>
          </a:xfrm>
          <a:prstGeom prst="line">
            <a:avLst/>
          </a:prstGeom>
          <a:ln w="15875">
            <a:solidFill>
              <a:srgbClr val="FEFF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C3FF5D4-8337-40F7-AEC0-0BF55BA3CD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65388" y="3657601"/>
            <a:ext cx="2715581" cy="425332"/>
          </a:xfrm>
          <a:prstGeom prst="rect">
            <a:avLst/>
          </a:prstGeom>
        </p:spPr>
      </p:pic>
    </p:spTree>
    <p:extLst>
      <p:ext uri="{BB962C8B-B14F-4D97-AF65-F5344CB8AC3E}">
        <p14:creationId xmlns:p14="http://schemas.microsoft.com/office/powerpoint/2010/main" val="616710062"/>
      </p:ext>
    </p:extLst>
  </p:cSld>
  <p:clrMapOvr>
    <a:masterClrMapping/>
  </p:clrMapOvr>
  <p:transition>
    <p:fade/>
  </p:transition>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1 the roa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E91D591-57B2-4D99-B00A-E6D15CDBDB25}"/>
              </a:ext>
            </a:extLst>
          </p:cNvPr>
          <p:cNvGrpSpPr/>
          <p:nvPr userDrawn="1"/>
        </p:nvGrpSpPr>
        <p:grpSpPr>
          <a:xfrm>
            <a:off x="0" y="0"/>
            <a:ext cx="12192000" cy="6557819"/>
            <a:chOff x="96473" y="-908"/>
            <a:chExt cx="12192000" cy="6858908"/>
          </a:xfrm>
        </p:grpSpPr>
        <p:pic>
          <p:nvPicPr>
            <p:cNvPr id="7" name="Picture 6" descr="A picture containing sitting, water, man, riding&#10;&#10;Description automatically generated">
              <a:extLst>
                <a:ext uri="{FF2B5EF4-FFF2-40B4-BE49-F238E27FC236}">
                  <a16:creationId xmlns:a16="http://schemas.microsoft.com/office/drawing/2014/main" id="{7A00E50C-03F3-4A93-BF01-5EC5A78C0A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ltGray">
            <a:xfrm>
              <a:off x="96473" y="-908"/>
              <a:ext cx="12192000" cy="6858908"/>
            </a:xfrm>
            <a:prstGeom prst="rect">
              <a:avLst/>
            </a:prstGeom>
          </p:spPr>
        </p:pic>
        <p:sp>
          <p:nvSpPr>
            <p:cNvPr id="8" name="Rectangle 7">
              <a:extLst>
                <a:ext uri="{FF2B5EF4-FFF2-40B4-BE49-F238E27FC236}">
                  <a16:creationId xmlns:a16="http://schemas.microsoft.com/office/drawing/2014/main" id="{2D7CC919-0FC4-4FC8-A74B-EB3BC309DA56}"/>
                </a:ext>
              </a:extLst>
            </p:cNvPr>
            <p:cNvSpPr/>
            <p:nvPr userDrawn="1"/>
          </p:nvSpPr>
          <p:spPr>
            <a:xfrm>
              <a:off x="96473" y="0"/>
              <a:ext cx="12192000" cy="6857999"/>
            </a:xfrm>
            <a:prstGeom prst="rect">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3734928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C8C49-D510-447D-994B-F2FA99EE337A}"/>
              </a:ext>
            </a:extLst>
          </p:cNvPr>
          <p:cNvPicPr>
            <a:picLocks noChangeAspect="1"/>
          </p:cNvPicPr>
          <p:nvPr/>
        </p:nvPicPr>
        <p:blipFill>
          <a:blip r:embed="rId2"/>
          <a:srcRect/>
          <a:stretch/>
        </p:blipFill>
        <p:spPr>
          <a:xfrm>
            <a:off x="1524" y="1"/>
            <a:ext cx="12188950" cy="6857998"/>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a:srgbClr val="000000">
                      <a:alpha val="43137"/>
                    </a:srgb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defTabSz="914377" rtl="0" eaLnBrk="1" latinLnBrk="0" hangingPunct="1">
              <a:lnSpc>
                <a:spcPct val="90000"/>
              </a:lnSpc>
              <a:spcBef>
                <a:spcPct val="0"/>
              </a:spcBef>
              <a:buNone/>
              <a:defRPr lang="en-US" sz="4400" b="1" kern="1200" cap="none" baseline="0" dirty="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7" name="Graphic 6">
            <a:extLst>
              <a:ext uri="{FF2B5EF4-FFF2-40B4-BE49-F238E27FC236}">
                <a16:creationId xmlns:a16="http://schemas.microsoft.com/office/drawing/2014/main" id="{0619C7FD-B6DA-44EE-A9E3-5941A6911A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210348959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3D0B92E-3D7F-4010-BA10-4B04F0AAF844}"/>
              </a:ext>
            </a:extLst>
          </p:cNvPr>
          <p:cNvSpPr>
            <a:spLocks noGrp="1"/>
          </p:cNvSpPr>
          <p:nvPr>
            <p:ph idx="1"/>
          </p:nvPr>
        </p:nvSpPr>
        <p:spPr>
          <a:xfrm>
            <a:off x="604444" y="1787499"/>
            <a:ext cx="4790375" cy="4180641"/>
          </a:xfrm>
        </p:spPr>
        <p:txBody>
          <a:bodyPr lIns="91440" tIns="45720" bIns="27432"/>
          <a:lstStyle>
            <a:lvl1pPr marL="171450" indent="-171450">
              <a:buFont typeface="Arial" panose="020B0604020202020204" pitchFamily="34" charset="0"/>
              <a:buChar char="•"/>
              <a:defRPr sz="1600"/>
            </a:lvl1pPr>
            <a:lvl2pPr marL="398463" indent="-166688">
              <a:buFont typeface="Lato" panose="020F0502020204030203" pitchFamily="34" charset="0"/>
              <a:buChar char="–"/>
              <a:defRPr sz="1200"/>
            </a:lvl2pPr>
            <a:lvl3pPr marL="687388" indent="-117475">
              <a:defRPr sz="1100"/>
            </a:lvl3pPr>
            <a:lvl4pPr marL="914400" indent="-107950">
              <a:tabLst/>
              <a:defRPr sz="1000"/>
            </a:lvl4pPr>
            <a:lvl5pPr marL="1203325" indent="-117475">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8">
            <a:extLst>
              <a:ext uri="{FF2B5EF4-FFF2-40B4-BE49-F238E27FC236}">
                <a16:creationId xmlns:a16="http://schemas.microsoft.com/office/drawing/2014/main" id="{8FEA05EA-BA77-43DA-B1DC-D253C11C9F49}"/>
              </a:ext>
            </a:extLst>
          </p:cNvPr>
          <p:cNvSpPr>
            <a:spLocks noGrp="1"/>
          </p:cNvSpPr>
          <p:nvPr>
            <p:ph type="body" sz="quarter" idx="14"/>
          </p:nvPr>
        </p:nvSpPr>
        <p:spPr>
          <a:xfrm>
            <a:off x="604444" y="1397219"/>
            <a:ext cx="4803775" cy="320675"/>
          </a:xfrm>
        </p:spPr>
        <p:txBody>
          <a:bodyPr lIns="91440" tIns="27432" bIns="27432"/>
          <a:lstStyle>
            <a:lvl1pPr marL="0" indent="0">
              <a:buNone/>
              <a:defRPr sz="1800" b="1">
                <a:solidFill>
                  <a:schemeClr val="accent2"/>
                </a:solidFill>
              </a:defRPr>
            </a:lvl1pPr>
            <a:lvl2pPr marL="230712" indent="0">
              <a:buNone/>
              <a:defRPr/>
            </a:lvl2pPr>
          </a:lstStyle>
          <a:p>
            <a:pPr lvl="0"/>
            <a:r>
              <a:rPr lang="en-US"/>
              <a:t>Click to edit Master text styles</a:t>
            </a:r>
          </a:p>
        </p:txBody>
      </p:sp>
      <p:sp>
        <p:nvSpPr>
          <p:cNvPr id="5" name="Text Placeholder 8">
            <a:extLst>
              <a:ext uri="{FF2B5EF4-FFF2-40B4-BE49-F238E27FC236}">
                <a16:creationId xmlns:a16="http://schemas.microsoft.com/office/drawing/2014/main" id="{323FC9D8-DB85-4918-ADB4-CDD915C8B9EB}"/>
              </a:ext>
            </a:extLst>
          </p:cNvPr>
          <p:cNvSpPr>
            <a:spLocks noGrp="1"/>
          </p:cNvSpPr>
          <p:nvPr>
            <p:ph type="body" sz="quarter" idx="15"/>
          </p:nvPr>
        </p:nvSpPr>
        <p:spPr>
          <a:xfrm>
            <a:off x="6858001" y="1397219"/>
            <a:ext cx="4817252" cy="320675"/>
          </a:xfrm>
        </p:spPr>
        <p:txBody>
          <a:bodyPr lIns="91440" tIns="27432" bIns="27432"/>
          <a:lstStyle>
            <a:lvl1pPr marL="0" indent="0">
              <a:buNone/>
              <a:defRPr sz="1800" b="1">
                <a:solidFill>
                  <a:schemeClr val="accent2"/>
                </a:solidFill>
              </a:defRPr>
            </a:lvl1pPr>
            <a:lvl2pPr marL="230712" indent="0">
              <a:buNone/>
              <a:defRPr/>
            </a:lvl2pPr>
          </a:lstStyle>
          <a:p>
            <a:pPr lvl="0"/>
            <a:r>
              <a:rPr lang="en-US"/>
              <a:t>Click to edit Master text styles</a:t>
            </a:r>
          </a:p>
        </p:txBody>
      </p:sp>
    </p:spTree>
    <p:extLst>
      <p:ext uri="{BB962C8B-B14F-4D97-AF65-F5344CB8AC3E}">
        <p14:creationId xmlns:p14="http://schemas.microsoft.com/office/powerpoint/2010/main" val="3578712192"/>
      </p:ext>
    </p:extLst>
  </p:cSld>
  <p:clrMapOvr>
    <a:masterClrMapping/>
  </p:clrMapOvr>
  <p:extLst>
    <p:ext uri="{DCECCB84-F9BA-43D5-87BE-67443E8EF086}">
      <p15:sldGuideLst xmlns:p15="http://schemas.microsoft.com/office/powerpoint/2012/main">
        <p15:guide id="1" orient="horz" pos="2544">
          <p15:clr>
            <a:srgbClr val="FBAE40"/>
          </p15:clr>
        </p15:guide>
        <p15:guide id="2" pos="56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509BF5B6-4BC2-4CCE-9F9B-A1B4C4D3FF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19E2F3-21C8-4E6F-A16B-B7E8EC55DFA5}"/>
              </a:ext>
            </a:extLst>
          </p:cNvPr>
          <p:cNvSpPr>
            <a:spLocks noGrp="1"/>
          </p:cNvSpPr>
          <p:nvPr>
            <p:ph type="sldNum" sz="quarter" idx="12"/>
          </p:nvPr>
        </p:nvSpPr>
        <p:spPr/>
        <p:txBody>
          <a:bodyPr/>
          <a:lstStyle/>
          <a:p>
            <a:fld id="{911CAEDA-F13C-43B4-B3A8-D3983B745648}" type="slidenum">
              <a:rPr lang="en-US" smtClean="0"/>
              <a:t>‹Nº›</a:t>
            </a:fld>
            <a:endParaRPr lang="en-US"/>
          </a:p>
        </p:txBody>
      </p:sp>
    </p:spTree>
    <p:extLst>
      <p:ext uri="{BB962C8B-B14F-4D97-AF65-F5344CB8AC3E}">
        <p14:creationId xmlns:p14="http://schemas.microsoft.com/office/powerpoint/2010/main" val="22132575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Division - 2">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02127DE-BE04-47B7-A9C5-FC5AFE9827F6}"/>
              </a:ext>
            </a:extLst>
          </p:cNvPr>
          <p:cNvPicPr>
            <a:picLocks noChangeAspect="1"/>
          </p:cNvPicPr>
          <p:nvPr userDrawn="1"/>
        </p:nvPicPr>
        <p:blipFill>
          <a:blip r:embed="rId2">
            <a:extLst>
              <a:ext uri="{28A0092B-C50C-407E-A947-70E740481C1C}">
                <a14:useLocalDpi xmlns:a14="http://schemas.microsoft.com/office/drawing/2010/main" val="0"/>
              </a:ext>
            </a:extLst>
          </a:blip>
          <a:stretch/>
        </p:blipFill>
        <p:spPr>
          <a:xfrm>
            <a:off x="6000750" y="0"/>
            <a:ext cx="6191250" cy="6858000"/>
          </a:xfrm>
          <a:prstGeom prst="rect">
            <a:avLst/>
          </a:prstGeom>
        </p:spPr>
      </p:pic>
      <p:sp>
        <p:nvSpPr>
          <p:cNvPr id="36" name="Rectangle 35">
            <a:extLst>
              <a:ext uri="{FF2B5EF4-FFF2-40B4-BE49-F238E27FC236}">
                <a16:creationId xmlns:a16="http://schemas.microsoft.com/office/drawing/2014/main" id="{ADF3C748-D5E2-4FB5-9576-EE213493AB87}"/>
              </a:ext>
            </a:extLst>
          </p:cNvPr>
          <p:cNvSpPr/>
          <p:nvPr/>
        </p:nvSpPr>
        <p:spPr>
          <a:xfrm>
            <a:off x="-1588" y="1"/>
            <a:ext cx="6097588" cy="6864136"/>
          </a:xfrm>
          <a:prstGeom prst="rect">
            <a:avLst/>
          </a:prstGeom>
          <a:solidFill>
            <a:srgbClr val="82A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55637" y="1619249"/>
            <a:ext cx="5019675" cy="3486151"/>
          </a:xfrm>
        </p:spPr>
        <p:txBody>
          <a:bodyPr anchor="ctr" anchorCtr="0"/>
          <a:lstStyle>
            <a:lvl1pPr marL="0" indent="0">
              <a:buNone/>
              <a:defRPr sz="4800">
                <a:solidFill>
                  <a:srgbClr val="FEFEFE"/>
                </a:solidFill>
                <a:latin typeface="Lato Light" panose="020F0502020204030203" pitchFamily="34" charset="0"/>
                <a:ea typeface="Lato Light" panose="020F0502020204030203" pitchFamily="34" charset="0"/>
                <a:cs typeface="Lato Light" panose="020F0502020204030203" pitchFamily="34" charset="0"/>
              </a:defRPr>
            </a:lvl1pPr>
            <a:lvl2pPr marL="685800" indent="-339725">
              <a:defRPr sz="3200">
                <a:solidFill>
                  <a:srgbClr val="FEFEFE"/>
                </a:solidFill>
                <a:latin typeface="Lato Light" panose="020F0502020204030203" pitchFamily="34" charset="0"/>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5887920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79E8121-293A-44EF-BDD7-7A69B6ECBD40}"/>
              </a:ext>
            </a:extLst>
          </p:cNvPr>
          <p:cNvSpPr>
            <a:spLocks noGrp="1"/>
          </p:cNvSpPr>
          <p:nvPr>
            <p:ph type="pic" sz="quarter" idx="10"/>
          </p:nvPr>
        </p:nvSpPr>
        <p:spPr>
          <a:xfrm>
            <a:off x="1524000" y="1491342"/>
            <a:ext cx="3918858" cy="3918858"/>
          </a:xfrm>
          <a:custGeom>
            <a:avLst/>
            <a:gdLst>
              <a:gd name="connsiteX0" fmla="*/ 1959429 w 3918858"/>
              <a:gd name="connsiteY0" fmla="*/ 0 h 3918858"/>
              <a:gd name="connsiteX1" fmla="*/ 3918858 w 3918858"/>
              <a:gd name="connsiteY1" fmla="*/ 1959429 h 3918858"/>
              <a:gd name="connsiteX2" fmla="*/ 1959429 w 3918858"/>
              <a:gd name="connsiteY2" fmla="*/ 3918858 h 3918858"/>
              <a:gd name="connsiteX3" fmla="*/ 0 w 3918858"/>
              <a:gd name="connsiteY3" fmla="*/ 1959429 h 3918858"/>
              <a:gd name="connsiteX4" fmla="*/ 1959429 w 3918858"/>
              <a:gd name="connsiteY4" fmla="*/ 0 h 391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8858" h="3918858">
                <a:moveTo>
                  <a:pt x="1959429" y="0"/>
                </a:moveTo>
                <a:cubicBezTo>
                  <a:pt x="3041592" y="0"/>
                  <a:pt x="3918858" y="877266"/>
                  <a:pt x="3918858" y="1959429"/>
                </a:cubicBezTo>
                <a:cubicBezTo>
                  <a:pt x="3918858" y="3041592"/>
                  <a:pt x="3041592" y="3918858"/>
                  <a:pt x="1959429" y="3918858"/>
                </a:cubicBezTo>
                <a:cubicBezTo>
                  <a:pt x="877266" y="3918858"/>
                  <a:pt x="0" y="3041592"/>
                  <a:pt x="0" y="1959429"/>
                </a:cubicBezTo>
                <a:cubicBezTo>
                  <a:pt x="0" y="877266"/>
                  <a:pt x="877266" y="0"/>
                  <a:pt x="1959429" y="0"/>
                </a:cubicBezTo>
                <a:close/>
              </a:path>
            </a:pathLst>
          </a:custGeom>
          <a:solidFill>
            <a:schemeClr val="bg1">
              <a:lumMod val="95000"/>
            </a:schemeClr>
          </a:solidFill>
        </p:spPr>
        <p:txBody>
          <a:bodyPr wrap="square">
            <a:noAutofit/>
          </a:bodyPr>
          <a:lstStyle>
            <a:lvl1pPr marL="0" indent="0" algn="ctr">
              <a:buNone/>
              <a:defRPr sz="1400">
                <a:solidFill>
                  <a:schemeClr val="tx1">
                    <a:lumMod val="50000"/>
                    <a:lumOff val="50000"/>
                  </a:schemeClr>
                </a:solidFill>
              </a:defRPr>
            </a:lvl1pPr>
          </a:lstStyle>
          <a:p>
            <a:endParaRPr lang="en-US" dirty="0"/>
          </a:p>
        </p:txBody>
      </p:sp>
    </p:spTree>
    <p:extLst>
      <p:ext uri="{BB962C8B-B14F-4D97-AF65-F5344CB8AC3E}">
        <p14:creationId xmlns:p14="http://schemas.microsoft.com/office/powerpoint/2010/main" val="299125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53" presetClass="entr" presetSubtype="16" fill="hold" grpId="1"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1000" fill="hold"/>
                                        <p:tgtEl>
                                          <p:spTgt spid="6"/>
                                        </p:tgtEl>
                                        <p:attrNameLst>
                                          <p:attrName>ppt_w</p:attrName>
                                        </p:attrNameLst>
                                      </p:cBhvr>
                                      <p:tavLst>
                                        <p:tav tm="0">
                                          <p:val>
                                            <p:fltVal val="0"/>
                                          </p:val>
                                        </p:tav>
                                        <p:tav tm="100000">
                                          <p:val>
                                            <p:strVal val="#ppt_w"/>
                                          </p:val>
                                        </p:tav>
                                      </p:tavLst>
                                    </p:anim>
                                    <p:anim calcmode="lin" valueType="num">
                                      <p:cBhvr>
                                        <p:cTn id="11" dur="1000" fill="hold"/>
                                        <p:tgtEl>
                                          <p:spTgt spid="6"/>
                                        </p:tgtEl>
                                        <p:attrNameLst>
                                          <p:attrName>ppt_h</p:attrName>
                                        </p:attrNameLst>
                                      </p:cBhvr>
                                      <p:tavLst>
                                        <p:tav tm="0">
                                          <p:val>
                                            <p:fltVal val="0"/>
                                          </p:val>
                                        </p:tav>
                                        <p:tav tm="100000">
                                          <p:val>
                                            <p:strVal val="#ppt_h"/>
                                          </p:val>
                                        </p:tav>
                                      </p:tavLst>
                                    </p:anim>
                                    <p:animEffect transition="in" filter="fade">
                                      <p:cBhvr>
                                        <p:cTn id="1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C69D20-606E-49FA-9990-E86580C43C96}"/>
              </a:ext>
            </a:extLst>
          </p:cNvPr>
          <p:cNvPicPr>
            <a:picLocks noChangeAspect="1"/>
          </p:cNvPicPr>
          <p:nvPr userDrawn="1"/>
        </p:nvPicPr>
        <p:blipFill>
          <a:blip r:embed="rId2"/>
          <a:srcRect/>
          <a:stretch/>
        </p:blipFill>
        <p:spPr>
          <a:xfrm>
            <a:off x="0" y="2309"/>
            <a:ext cx="12190477" cy="6855691"/>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1990014" y="3804429"/>
            <a:ext cx="4227906" cy="277705"/>
          </a:xfrm>
        </p:spPr>
        <p:txBody>
          <a:bodyPr wrap="square">
            <a:spAutoFit/>
          </a:bodyPr>
          <a:lstStyle>
            <a:lvl1pPr marL="0" indent="0">
              <a:buNone/>
              <a:defRPr sz="1800">
                <a:solidFill>
                  <a:schemeClr val="bg2"/>
                </a:solidFill>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1990013" y="1750001"/>
            <a:ext cx="8695916" cy="1265943"/>
          </a:xfrm>
        </p:spPr>
        <p:txBody>
          <a:bodyPr anchor="b"/>
          <a:lstStyle>
            <a:lvl1pPr algn="l">
              <a:defRPr sz="3800">
                <a:solidFill>
                  <a:schemeClr val="bg2"/>
                </a:solidFill>
              </a:defRPr>
            </a:lvl1pPr>
          </a:lstStyle>
          <a:p>
            <a:r>
              <a:rPr lang="en-US"/>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1990013" y="3213910"/>
            <a:ext cx="7835305" cy="431978"/>
          </a:xfrm>
        </p:spPr>
        <p:txBody>
          <a:bodyPr wrap="square">
            <a:spAutoFit/>
          </a:bodyPr>
          <a:lstStyle>
            <a:lvl1pPr marL="0" indent="0" algn="l">
              <a:buNone/>
              <a:defRPr sz="2800">
                <a:solidFill>
                  <a:schemeClr val="bg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8" name="Graphic 7">
            <a:extLst>
              <a:ext uri="{FF2B5EF4-FFF2-40B4-BE49-F238E27FC236}">
                <a16:creationId xmlns:a16="http://schemas.microsoft.com/office/drawing/2014/main" id="{259CB070-E88C-4626-9D64-263D5DA9672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31287" y="5056944"/>
            <a:ext cx="2152650" cy="332288"/>
          </a:xfrm>
          <a:prstGeom prst="rect">
            <a:avLst/>
          </a:prstGeom>
        </p:spPr>
      </p:pic>
    </p:spTree>
    <p:extLst>
      <p:ext uri="{BB962C8B-B14F-4D97-AF65-F5344CB8AC3E}">
        <p14:creationId xmlns:p14="http://schemas.microsoft.com/office/powerpoint/2010/main" val="363753422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24E37E6A-3D62-4DFC-89BB-C6B7F7DFF4B0}"/>
              </a:ext>
            </a:extLst>
          </p:cNvPr>
          <p:cNvPicPr>
            <a:picLocks noChangeAspect="1"/>
          </p:cNvPicPr>
          <p:nvPr userDrawn="1"/>
        </p:nvPicPr>
        <p:blipFill>
          <a:blip r:embed="rId2"/>
          <a:stretch>
            <a:fillRect/>
          </a:stretch>
        </p:blipFill>
        <p:spPr>
          <a:xfrm>
            <a:off x="0" y="1"/>
            <a:ext cx="6858000" cy="6858000"/>
          </a:xfrm>
          <a:prstGeom prst="rect">
            <a:avLst/>
          </a:prstGeom>
        </p:spPr>
      </p:pic>
      <p:sp>
        <p:nvSpPr>
          <p:cNvPr id="36" name="Rectangle 35">
            <a:extLst>
              <a:ext uri="{FF2B5EF4-FFF2-40B4-BE49-F238E27FC236}">
                <a16:creationId xmlns:a16="http://schemas.microsoft.com/office/drawing/2014/main" id="{ADF3C748-D5E2-4FB5-9576-EE213493AB87}"/>
              </a:ext>
            </a:extLst>
          </p:cNvPr>
          <p:cNvSpPr/>
          <p:nvPr userDrawn="1"/>
        </p:nvSpPr>
        <p:spPr>
          <a:xfrm>
            <a:off x="5850384" y="1"/>
            <a:ext cx="6341615" cy="6858000"/>
          </a:xfrm>
          <a:prstGeom prst="rect">
            <a:avLst/>
          </a:prstGeom>
          <a:gradFill flip="none" rotWithShape="1">
            <a:gsLst>
              <a:gs pos="27000">
                <a:srgbClr val="73992F"/>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Content Placeholder 2">
            <a:extLst>
              <a:ext uri="{FF2B5EF4-FFF2-40B4-BE49-F238E27FC236}">
                <a16:creationId xmlns:a16="http://schemas.microsoft.com/office/drawing/2014/main" id="{157C53FF-5A2C-454D-9362-097ECCE23106}"/>
              </a:ext>
            </a:extLst>
          </p:cNvPr>
          <p:cNvSpPr>
            <a:spLocks noGrp="1"/>
          </p:cNvSpPr>
          <p:nvPr>
            <p:ph idx="1"/>
          </p:nvPr>
        </p:nvSpPr>
        <p:spPr>
          <a:xfrm>
            <a:off x="6356412" y="1668940"/>
            <a:ext cx="5499452" cy="4731860"/>
          </a:xfrm>
        </p:spPr>
        <p:txBody>
          <a:bodyPr anchor="ctr" anchorCtr="0"/>
          <a:lstStyle>
            <a:lvl1pPr marL="226478" indent="-226478">
              <a:spcBef>
                <a:spcPts val="1600"/>
              </a:spcBef>
              <a:buFont typeface="Arial" panose="020B0604020202020204" pitchFamily="34" charset="0"/>
              <a:buChar char="•"/>
              <a:defRPr sz="2200">
                <a:solidFill>
                  <a:schemeClr val="bg2"/>
                </a:solidFill>
              </a:defRPr>
            </a:lvl1pPr>
            <a:lvl2pPr marL="690016" indent="-228594">
              <a:defRPr sz="1800">
                <a:solidFill>
                  <a:schemeClr val="bg2"/>
                </a:solidFill>
              </a:defRPr>
            </a:lvl2pPr>
            <a:lvl3pPr marL="1068891" indent="-228594">
              <a:defRPr sz="1400">
                <a:solidFill>
                  <a:schemeClr val="bg2"/>
                </a:solidFill>
              </a:defRPr>
            </a:lvl3pPr>
            <a:lvl4pPr>
              <a:defRPr sz="1400">
                <a:solidFill>
                  <a:schemeClr val="bg2"/>
                </a:solidFill>
              </a:defRPr>
            </a:lvl4pPr>
            <a:lvl5pP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Box 14">
            <a:extLst>
              <a:ext uri="{FF2B5EF4-FFF2-40B4-BE49-F238E27FC236}">
                <a16:creationId xmlns:a16="http://schemas.microsoft.com/office/drawing/2014/main" id="{3C9BDF50-2E05-47A9-96A9-8AB3839AF7F2}"/>
              </a:ext>
            </a:extLst>
          </p:cNvPr>
          <p:cNvSpPr txBox="1"/>
          <p:nvPr userDrawn="1"/>
        </p:nvSpPr>
        <p:spPr>
          <a:xfrm>
            <a:off x="6445188" y="616065"/>
            <a:ext cx="4168432" cy="615553"/>
          </a:xfrm>
          <a:prstGeom prst="rect">
            <a:avLst/>
          </a:prstGeom>
          <a:noFill/>
        </p:spPr>
        <p:txBody>
          <a:bodyPr wrap="square" lIns="0" tIns="0" rIns="0" bIns="0" rtlCol="0">
            <a:spAutoFit/>
          </a:bodyPr>
          <a:lstStyle/>
          <a:p>
            <a:r>
              <a:rPr lang="en-US" sz="4000">
                <a:solidFill>
                  <a:schemeClr val="bg2"/>
                </a:solidFill>
                <a:latin typeface="+mj-lt"/>
              </a:rPr>
              <a:t>AGENDA</a:t>
            </a:r>
          </a:p>
        </p:txBody>
      </p:sp>
      <p:cxnSp>
        <p:nvCxnSpPr>
          <p:cNvPr id="7" name="Straight Connector 6">
            <a:extLst>
              <a:ext uri="{FF2B5EF4-FFF2-40B4-BE49-F238E27FC236}">
                <a16:creationId xmlns:a16="http://schemas.microsoft.com/office/drawing/2014/main" id="{F1839CEA-3494-43BD-8E61-FEE6FC3D33EA}"/>
              </a:ext>
            </a:extLst>
          </p:cNvPr>
          <p:cNvCxnSpPr>
            <a:cxnSpLocks/>
          </p:cNvCxnSpPr>
          <p:nvPr userDrawn="1"/>
        </p:nvCxnSpPr>
        <p:spPr>
          <a:xfrm>
            <a:off x="6445188" y="1251074"/>
            <a:ext cx="529285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446B091B-0923-4061-A64C-002C06FFB816}"/>
              </a:ext>
            </a:extLst>
          </p:cNvPr>
          <p:cNvGrpSpPr/>
          <p:nvPr userDrawn="1"/>
        </p:nvGrpSpPr>
        <p:grpSpPr>
          <a:xfrm>
            <a:off x="10932834" y="6592898"/>
            <a:ext cx="698591" cy="191911"/>
            <a:chOff x="1855788" y="3378201"/>
            <a:chExt cx="3709987" cy="1019175"/>
          </a:xfrm>
          <a:solidFill>
            <a:schemeClr val="bg2"/>
          </a:solidFill>
        </p:grpSpPr>
        <p:sp>
          <p:nvSpPr>
            <p:cNvPr id="37" name="Freeform 5">
              <a:extLst>
                <a:ext uri="{FF2B5EF4-FFF2-40B4-BE49-F238E27FC236}">
                  <a16:creationId xmlns:a16="http://schemas.microsoft.com/office/drawing/2014/main" id="{4DC6C345-73EC-46C2-A6DD-90E90194ABC9}"/>
                </a:ext>
              </a:extLst>
            </p:cNvPr>
            <p:cNvSpPr>
              <a:spLocks/>
            </p:cNvSpPr>
            <p:nvPr userDrawn="1"/>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Freeform 6">
              <a:extLst>
                <a:ext uri="{FF2B5EF4-FFF2-40B4-BE49-F238E27FC236}">
                  <a16:creationId xmlns:a16="http://schemas.microsoft.com/office/drawing/2014/main" id="{1ED4E7F8-2B75-455C-AABB-292C9AC9E4AA}"/>
                </a:ext>
              </a:extLst>
            </p:cNvPr>
            <p:cNvSpPr>
              <a:spLocks/>
            </p:cNvSpPr>
            <p:nvPr userDrawn="1"/>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7">
              <a:extLst>
                <a:ext uri="{FF2B5EF4-FFF2-40B4-BE49-F238E27FC236}">
                  <a16:creationId xmlns:a16="http://schemas.microsoft.com/office/drawing/2014/main" id="{F097F503-F10C-4212-9A24-DEBB790765DC}"/>
                </a:ext>
              </a:extLst>
            </p:cNvPr>
            <p:cNvSpPr>
              <a:spLocks/>
            </p:cNvSpPr>
            <p:nvPr userDrawn="1"/>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8">
              <a:extLst>
                <a:ext uri="{FF2B5EF4-FFF2-40B4-BE49-F238E27FC236}">
                  <a16:creationId xmlns:a16="http://schemas.microsoft.com/office/drawing/2014/main" id="{45581412-600F-4509-8513-1763B55A7460}"/>
                </a:ext>
              </a:extLst>
            </p:cNvPr>
            <p:cNvSpPr>
              <a:spLocks/>
            </p:cNvSpPr>
            <p:nvPr userDrawn="1"/>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9">
              <a:extLst>
                <a:ext uri="{FF2B5EF4-FFF2-40B4-BE49-F238E27FC236}">
                  <a16:creationId xmlns:a16="http://schemas.microsoft.com/office/drawing/2014/main" id="{B0DDD2B4-7C5C-4626-B0BB-3F9AAB01085A}"/>
                </a:ext>
              </a:extLst>
            </p:cNvPr>
            <p:cNvSpPr>
              <a:spLocks noEditPoints="1"/>
            </p:cNvSpPr>
            <p:nvPr userDrawn="1"/>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10">
              <a:extLst>
                <a:ext uri="{FF2B5EF4-FFF2-40B4-BE49-F238E27FC236}">
                  <a16:creationId xmlns:a16="http://schemas.microsoft.com/office/drawing/2014/main" id="{661D374E-C254-40EC-91A4-5FF9D76A09FA}"/>
                </a:ext>
              </a:extLst>
            </p:cNvPr>
            <p:cNvSpPr>
              <a:spLocks noEditPoints="1"/>
            </p:cNvSpPr>
            <p:nvPr userDrawn="1"/>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11">
              <a:extLst>
                <a:ext uri="{FF2B5EF4-FFF2-40B4-BE49-F238E27FC236}">
                  <a16:creationId xmlns:a16="http://schemas.microsoft.com/office/drawing/2014/main" id="{F0F29AF5-745F-4418-B099-E39E7FE78F8F}"/>
                </a:ext>
              </a:extLst>
            </p:cNvPr>
            <p:cNvSpPr>
              <a:spLocks/>
            </p:cNvSpPr>
            <p:nvPr userDrawn="1"/>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4" name="Freeform 12">
              <a:extLst>
                <a:ext uri="{FF2B5EF4-FFF2-40B4-BE49-F238E27FC236}">
                  <a16:creationId xmlns:a16="http://schemas.microsoft.com/office/drawing/2014/main" id="{3DC2B262-B7E5-45EB-BCE7-473E0B50AE9A}"/>
                </a:ext>
              </a:extLst>
            </p:cNvPr>
            <p:cNvSpPr>
              <a:spLocks/>
            </p:cNvSpPr>
            <p:nvPr userDrawn="1"/>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5" name="Freeform 13">
              <a:extLst>
                <a:ext uri="{FF2B5EF4-FFF2-40B4-BE49-F238E27FC236}">
                  <a16:creationId xmlns:a16="http://schemas.microsoft.com/office/drawing/2014/main" id="{C6E7A0D3-2090-4355-8FE3-251064B11C52}"/>
                </a:ext>
              </a:extLst>
            </p:cNvPr>
            <p:cNvSpPr>
              <a:spLocks/>
            </p:cNvSpPr>
            <p:nvPr userDrawn="1"/>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6" name="Freeform 14">
              <a:extLst>
                <a:ext uri="{FF2B5EF4-FFF2-40B4-BE49-F238E27FC236}">
                  <a16:creationId xmlns:a16="http://schemas.microsoft.com/office/drawing/2014/main" id="{6D2DEEF5-788B-4288-AAE2-A5A2D5B8E6F5}"/>
                </a:ext>
              </a:extLst>
            </p:cNvPr>
            <p:cNvSpPr>
              <a:spLocks/>
            </p:cNvSpPr>
            <p:nvPr userDrawn="1"/>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7" name="Freeform 15">
              <a:extLst>
                <a:ext uri="{FF2B5EF4-FFF2-40B4-BE49-F238E27FC236}">
                  <a16:creationId xmlns:a16="http://schemas.microsoft.com/office/drawing/2014/main" id="{B54E4B13-5E42-49EC-9413-3BFDE7130FA0}"/>
                </a:ext>
              </a:extLst>
            </p:cNvPr>
            <p:cNvSpPr>
              <a:spLocks/>
            </p:cNvSpPr>
            <p:nvPr userDrawn="1"/>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8" name="Rectangle 16">
              <a:extLst>
                <a:ext uri="{FF2B5EF4-FFF2-40B4-BE49-F238E27FC236}">
                  <a16:creationId xmlns:a16="http://schemas.microsoft.com/office/drawing/2014/main" id="{4BB836BC-1D8D-40E2-980A-2801D09A4BC8}"/>
                </a:ext>
              </a:extLst>
            </p:cNvPr>
            <p:cNvSpPr>
              <a:spLocks noChangeArrowheads="1"/>
            </p:cNvSpPr>
            <p:nvPr userDrawn="1"/>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9" name="Freeform 17">
              <a:extLst>
                <a:ext uri="{FF2B5EF4-FFF2-40B4-BE49-F238E27FC236}">
                  <a16:creationId xmlns:a16="http://schemas.microsoft.com/office/drawing/2014/main" id="{C0B04494-43C9-4E1F-AA1D-85204F6F88AC}"/>
                </a:ext>
              </a:extLst>
            </p:cNvPr>
            <p:cNvSpPr>
              <a:spLocks noEditPoints="1"/>
            </p:cNvSpPr>
            <p:nvPr userDrawn="1"/>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0" name="Freeform 18">
              <a:extLst>
                <a:ext uri="{FF2B5EF4-FFF2-40B4-BE49-F238E27FC236}">
                  <a16:creationId xmlns:a16="http://schemas.microsoft.com/office/drawing/2014/main" id="{44708BA8-DBD4-493D-AE64-7EF6379F99EB}"/>
                </a:ext>
              </a:extLst>
            </p:cNvPr>
            <p:cNvSpPr>
              <a:spLocks noEditPoints="1"/>
            </p:cNvSpPr>
            <p:nvPr userDrawn="1"/>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1" name="Freeform 19">
              <a:extLst>
                <a:ext uri="{FF2B5EF4-FFF2-40B4-BE49-F238E27FC236}">
                  <a16:creationId xmlns:a16="http://schemas.microsoft.com/office/drawing/2014/main" id="{7129D5DC-C212-49B1-9FEC-98C76E8D9C47}"/>
                </a:ext>
              </a:extLst>
            </p:cNvPr>
            <p:cNvSpPr>
              <a:spLocks/>
            </p:cNvSpPr>
            <p:nvPr userDrawn="1"/>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2" name="Freeform 20">
              <a:extLst>
                <a:ext uri="{FF2B5EF4-FFF2-40B4-BE49-F238E27FC236}">
                  <a16:creationId xmlns:a16="http://schemas.microsoft.com/office/drawing/2014/main" id="{F35E1792-D667-425E-871F-6CDBD7AB65AF}"/>
                </a:ext>
              </a:extLst>
            </p:cNvPr>
            <p:cNvSpPr>
              <a:spLocks noEditPoints="1"/>
            </p:cNvSpPr>
            <p:nvPr userDrawn="1"/>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3" name="Freeform 21">
              <a:extLst>
                <a:ext uri="{FF2B5EF4-FFF2-40B4-BE49-F238E27FC236}">
                  <a16:creationId xmlns:a16="http://schemas.microsoft.com/office/drawing/2014/main" id="{F856D14F-2883-41C6-BF2F-22CFB4ED42AB}"/>
                </a:ext>
              </a:extLst>
            </p:cNvPr>
            <p:cNvSpPr>
              <a:spLocks noEditPoints="1"/>
            </p:cNvSpPr>
            <p:nvPr userDrawn="1"/>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84520656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Division">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012ADE0-EEA0-4D63-983D-F22F90E0452C}"/>
              </a:ext>
            </a:extLst>
          </p:cNvPr>
          <p:cNvPicPr>
            <a:picLocks noChangeAspect="1"/>
          </p:cNvPicPr>
          <p:nvPr userDrawn="1"/>
        </p:nvPicPr>
        <p:blipFill>
          <a:blip r:embed="rId2"/>
          <a:stretch>
            <a:fillRect/>
          </a:stretch>
        </p:blipFill>
        <p:spPr>
          <a:xfrm>
            <a:off x="0" y="1"/>
            <a:ext cx="6858000" cy="6858000"/>
          </a:xfrm>
          <a:prstGeom prst="rect">
            <a:avLst/>
          </a:prstGeom>
        </p:spPr>
      </p:pic>
      <p:sp>
        <p:nvSpPr>
          <p:cNvPr id="36" name="Rectangle 35">
            <a:extLst>
              <a:ext uri="{FF2B5EF4-FFF2-40B4-BE49-F238E27FC236}">
                <a16:creationId xmlns:a16="http://schemas.microsoft.com/office/drawing/2014/main" id="{ADF3C748-D5E2-4FB5-9576-EE213493AB87}"/>
              </a:ext>
            </a:extLst>
          </p:cNvPr>
          <p:cNvSpPr/>
          <p:nvPr userDrawn="1"/>
        </p:nvSpPr>
        <p:spPr>
          <a:xfrm>
            <a:off x="5850384" y="1"/>
            <a:ext cx="6341615" cy="6858000"/>
          </a:xfrm>
          <a:prstGeom prst="rect">
            <a:avLst/>
          </a:prstGeom>
          <a:gradFill flip="none" rotWithShape="1">
            <a:gsLst>
              <a:gs pos="54000">
                <a:srgbClr val="73992F"/>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Content Placeholder 2">
            <a:extLst>
              <a:ext uri="{FF2B5EF4-FFF2-40B4-BE49-F238E27FC236}">
                <a16:creationId xmlns:a16="http://schemas.microsoft.com/office/drawing/2014/main" id="{157C53FF-5A2C-454D-9362-097ECCE23106}"/>
              </a:ext>
            </a:extLst>
          </p:cNvPr>
          <p:cNvSpPr>
            <a:spLocks noGrp="1"/>
          </p:cNvSpPr>
          <p:nvPr>
            <p:ph idx="1" hasCustomPrompt="1"/>
          </p:nvPr>
        </p:nvSpPr>
        <p:spPr>
          <a:xfrm>
            <a:off x="6494958" y="1874197"/>
            <a:ext cx="5132335" cy="3106366"/>
          </a:xfrm>
        </p:spPr>
        <p:txBody>
          <a:bodyPr anchor="ctr" anchorCtr="0"/>
          <a:lstStyle>
            <a:lvl1pPr marL="0" indent="0">
              <a:spcBef>
                <a:spcPts val="1600"/>
              </a:spcBef>
              <a:buFont typeface="Arial" panose="020B0604020202020204" pitchFamily="34" charset="0"/>
              <a:buNone/>
              <a:defRPr sz="3200" cap="all" baseline="0">
                <a:solidFill>
                  <a:schemeClr val="bg2"/>
                </a:solidFill>
              </a:defRPr>
            </a:lvl1pPr>
            <a:lvl2pPr marL="690016" indent="-228594">
              <a:defRPr sz="1600">
                <a:solidFill>
                  <a:schemeClr val="bg1"/>
                </a:solidFill>
              </a:defRPr>
            </a:lvl2pPr>
            <a:lvl3pPr marL="1068891" indent="-228594">
              <a:defRPr sz="1400">
                <a:solidFill>
                  <a:schemeClr val="bg1"/>
                </a:solidFill>
              </a:defRPr>
            </a:lvl3pPr>
            <a:lvl4pPr>
              <a:defRPr sz="1400">
                <a:solidFill>
                  <a:schemeClr val="bg1"/>
                </a:solidFill>
              </a:defRPr>
            </a:lvl4pPr>
            <a:lvl5pPr>
              <a:defRPr sz="1400">
                <a:solidFill>
                  <a:schemeClr val="bg1"/>
                </a:solidFill>
              </a:defRPr>
            </a:lvl5pPr>
          </a:lstStyle>
          <a:p>
            <a:pPr lvl="0"/>
            <a:r>
              <a:rPr lang="en-US"/>
              <a:t>Division Slide</a:t>
            </a:r>
          </a:p>
        </p:txBody>
      </p:sp>
      <p:grpSp>
        <p:nvGrpSpPr>
          <p:cNvPr id="28" name="Group 27">
            <a:extLst>
              <a:ext uri="{FF2B5EF4-FFF2-40B4-BE49-F238E27FC236}">
                <a16:creationId xmlns:a16="http://schemas.microsoft.com/office/drawing/2014/main" id="{4F5FC6CE-5B2B-4148-B6AB-BBB81A7AAD63}"/>
              </a:ext>
            </a:extLst>
          </p:cNvPr>
          <p:cNvGrpSpPr/>
          <p:nvPr userDrawn="1"/>
        </p:nvGrpSpPr>
        <p:grpSpPr>
          <a:xfrm>
            <a:off x="10932834" y="6592898"/>
            <a:ext cx="698591" cy="191911"/>
            <a:chOff x="1855788" y="3378201"/>
            <a:chExt cx="3709987" cy="1019175"/>
          </a:xfrm>
          <a:solidFill>
            <a:schemeClr val="bg2"/>
          </a:solidFill>
        </p:grpSpPr>
        <p:sp>
          <p:nvSpPr>
            <p:cNvPr id="37" name="Freeform 5">
              <a:extLst>
                <a:ext uri="{FF2B5EF4-FFF2-40B4-BE49-F238E27FC236}">
                  <a16:creationId xmlns:a16="http://schemas.microsoft.com/office/drawing/2014/main" id="{ED2F3928-163A-4453-9391-60C0F53F9667}"/>
                </a:ext>
              </a:extLst>
            </p:cNvPr>
            <p:cNvSpPr>
              <a:spLocks/>
            </p:cNvSpPr>
            <p:nvPr userDrawn="1"/>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Freeform 6">
              <a:extLst>
                <a:ext uri="{FF2B5EF4-FFF2-40B4-BE49-F238E27FC236}">
                  <a16:creationId xmlns:a16="http://schemas.microsoft.com/office/drawing/2014/main" id="{8382A3E9-7561-4393-838B-AB6286042928}"/>
                </a:ext>
              </a:extLst>
            </p:cNvPr>
            <p:cNvSpPr>
              <a:spLocks/>
            </p:cNvSpPr>
            <p:nvPr userDrawn="1"/>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7">
              <a:extLst>
                <a:ext uri="{FF2B5EF4-FFF2-40B4-BE49-F238E27FC236}">
                  <a16:creationId xmlns:a16="http://schemas.microsoft.com/office/drawing/2014/main" id="{980C9F7C-E479-4886-8C3F-C33146EE7C64}"/>
                </a:ext>
              </a:extLst>
            </p:cNvPr>
            <p:cNvSpPr>
              <a:spLocks/>
            </p:cNvSpPr>
            <p:nvPr userDrawn="1"/>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8">
              <a:extLst>
                <a:ext uri="{FF2B5EF4-FFF2-40B4-BE49-F238E27FC236}">
                  <a16:creationId xmlns:a16="http://schemas.microsoft.com/office/drawing/2014/main" id="{938B2678-2791-42A7-9837-52FFD9F56523}"/>
                </a:ext>
              </a:extLst>
            </p:cNvPr>
            <p:cNvSpPr>
              <a:spLocks/>
            </p:cNvSpPr>
            <p:nvPr userDrawn="1"/>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9">
              <a:extLst>
                <a:ext uri="{FF2B5EF4-FFF2-40B4-BE49-F238E27FC236}">
                  <a16:creationId xmlns:a16="http://schemas.microsoft.com/office/drawing/2014/main" id="{B7DDBBCD-66C6-4BF2-A0E1-D6AC6D121A33}"/>
                </a:ext>
              </a:extLst>
            </p:cNvPr>
            <p:cNvSpPr>
              <a:spLocks noEditPoints="1"/>
            </p:cNvSpPr>
            <p:nvPr userDrawn="1"/>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10">
              <a:extLst>
                <a:ext uri="{FF2B5EF4-FFF2-40B4-BE49-F238E27FC236}">
                  <a16:creationId xmlns:a16="http://schemas.microsoft.com/office/drawing/2014/main" id="{9C8CF100-030F-49B8-A384-A302E52418C9}"/>
                </a:ext>
              </a:extLst>
            </p:cNvPr>
            <p:cNvSpPr>
              <a:spLocks noEditPoints="1"/>
            </p:cNvSpPr>
            <p:nvPr userDrawn="1"/>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11">
              <a:extLst>
                <a:ext uri="{FF2B5EF4-FFF2-40B4-BE49-F238E27FC236}">
                  <a16:creationId xmlns:a16="http://schemas.microsoft.com/office/drawing/2014/main" id="{8FD1F5B5-8717-408D-A6CF-90F02D69117D}"/>
                </a:ext>
              </a:extLst>
            </p:cNvPr>
            <p:cNvSpPr>
              <a:spLocks/>
            </p:cNvSpPr>
            <p:nvPr userDrawn="1"/>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4" name="Freeform 12">
              <a:extLst>
                <a:ext uri="{FF2B5EF4-FFF2-40B4-BE49-F238E27FC236}">
                  <a16:creationId xmlns:a16="http://schemas.microsoft.com/office/drawing/2014/main" id="{82C65D3C-26B5-484C-B075-682C81474A21}"/>
                </a:ext>
              </a:extLst>
            </p:cNvPr>
            <p:cNvSpPr>
              <a:spLocks/>
            </p:cNvSpPr>
            <p:nvPr userDrawn="1"/>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5" name="Freeform 13">
              <a:extLst>
                <a:ext uri="{FF2B5EF4-FFF2-40B4-BE49-F238E27FC236}">
                  <a16:creationId xmlns:a16="http://schemas.microsoft.com/office/drawing/2014/main" id="{C4ABCB8C-8924-42E2-AA2E-5F284EEBCE44}"/>
                </a:ext>
              </a:extLst>
            </p:cNvPr>
            <p:cNvSpPr>
              <a:spLocks/>
            </p:cNvSpPr>
            <p:nvPr userDrawn="1"/>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6" name="Freeform 14">
              <a:extLst>
                <a:ext uri="{FF2B5EF4-FFF2-40B4-BE49-F238E27FC236}">
                  <a16:creationId xmlns:a16="http://schemas.microsoft.com/office/drawing/2014/main" id="{5227FFDC-D8EC-4C69-952F-F3713558046E}"/>
                </a:ext>
              </a:extLst>
            </p:cNvPr>
            <p:cNvSpPr>
              <a:spLocks/>
            </p:cNvSpPr>
            <p:nvPr userDrawn="1"/>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7" name="Freeform 15">
              <a:extLst>
                <a:ext uri="{FF2B5EF4-FFF2-40B4-BE49-F238E27FC236}">
                  <a16:creationId xmlns:a16="http://schemas.microsoft.com/office/drawing/2014/main" id="{47B08172-E7C3-406F-9E68-19F2B487645B}"/>
                </a:ext>
              </a:extLst>
            </p:cNvPr>
            <p:cNvSpPr>
              <a:spLocks/>
            </p:cNvSpPr>
            <p:nvPr userDrawn="1"/>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8" name="Rectangle 16">
              <a:extLst>
                <a:ext uri="{FF2B5EF4-FFF2-40B4-BE49-F238E27FC236}">
                  <a16:creationId xmlns:a16="http://schemas.microsoft.com/office/drawing/2014/main" id="{89F6E1D9-881C-446F-B71C-E1FD461482D3}"/>
                </a:ext>
              </a:extLst>
            </p:cNvPr>
            <p:cNvSpPr>
              <a:spLocks noChangeArrowheads="1"/>
            </p:cNvSpPr>
            <p:nvPr userDrawn="1"/>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9" name="Freeform 17">
              <a:extLst>
                <a:ext uri="{FF2B5EF4-FFF2-40B4-BE49-F238E27FC236}">
                  <a16:creationId xmlns:a16="http://schemas.microsoft.com/office/drawing/2014/main" id="{1F27D945-27DF-485E-A1D4-CB2AB1BE5130}"/>
                </a:ext>
              </a:extLst>
            </p:cNvPr>
            <p:cNvSpPr>
              <a:spLocks noEditPoints="1"/>
            </p:cNvSpPr>
            <p:nvPr userDrawn="1"/>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0" name="Freeform 18">
              <a:extLst>
                <a:ext uri="{FF2B5EF4-FFF2-40B4-BE49-F238E27FC236}">
                  <a16:creationId xmlns:a16="http://schemas.microsoft.com/office/drawing/2014/main" id="{2AA4D98D-5B1C-4C1C-9DC3-AD326C9890F0}"/>
                </a:ext>
              </a:extLst>
            </p:cNvPr>
            <p:cNvSpPr>
              <a:spLocks noEditPoints="1"/>
            </p:cNvSpPr>
            <p:nvPr userDrawn="1"/>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1" name="Freeform 19">
              <a:extLst>
                <a:ext uri="{FF2B5EF4-FFF2-40B4-BE49-F238E27FC236}">
                  <a16:creationId xmlns:a16="http://schemas.microsoft.com/office/drawing/2014/main" id="{C36C3C47-6675-4BAB-83EB-7945D01C1C72}"/>
                </a:ext>
              </a:extLst>
            </p:cNvPr>
            <p:cNvSpPr>
              <a:spLocks/>
            </p:cNvSpPr>
            <p:nvPr userDrawn="1"/>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2" name="Freeform 20">
              <a:extLst>
                <a:ext uri="{FF2B5EF4-FFF2-40B4-BE49-F238E27FC236}">
                  <a16:creationId xmlns:a16="http://schemas.microsoft.com/office/drawing/2014/main" id="{E3E7407C-568E-49FD-A520-17A048BEA434}"/>
                </a:ext>
              </a:extLst>
            </p:cNvPr>
            <p:cNvSpPr>
              <a:spLocks noEditPoints="1"/>
            </p:cNvSpPr>
            <p:nvPr userDrawn="1"/>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3" name="Freeform 21">
              <a:extLst>
                <a:ext uri="{FF2B5EF4-FFF2-40B4-BE49-F238E27FC236}">
                  <a16:creationId xmlns:a16="http://schemas.microsoft.com/office/drawing/2014/main" id="{9F73F27A-F606-49A2-ACD7-46805CFC394F}"/>
                </a:ext>
              </a:extLst>
            </p:cNvPr>
            <p:cNvSpPr>
              <a:spLocks noEditPoints="1"/>
            </p:cNvSpPr>
            <p:nvPr userDrawn="1"/>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720160524"/>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528074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8" name="Text Placeholder 6">
            <a:extLst>
              <a:ext uri="{FF2B5EF4-FFF2-40B4-BE49-F238E27FC236}">
                <a16:creationId xmlns:a16="http://schemas.microsoft.com/office/drawing/2014/main" id="{B2E72ABD-7529-456D-97E2-F470CB60CC20}"/>
              </a:ext>
            </a:extLst>
          </p:cNvPr>
          <p:cNvSpPr>
            <a:spLocks noGrp="1"/>
          </p:cNvSpPr>
          <p:nvPr>
            <p:ph type="body" sz="quarter" idx="13" hasCustomPrompt="1"/>
          </p:nvPr>
        </p:nvSpPr>
        <p:spPr>
          <a:xfrm>
            <a:off x="593725" y="1266825"/>
            <a:ext cx="11081528" cy="460439"/>
          </a:xfrm>
        </p:spPr>
        <p:txBody>
          <a:bodyPr/>
          <a:lstStyle>
            <a:lvl1pPr marL="0" indent="0">
              <a:buNone/>
              <a:defRPr sz="1800" b="0">
                <a:solidFill>
                  <a:schemeClr val="tx1"/>
                </a:solidFill>
                <a:latin typeface="+mj-lt"/>
              </a:defRPr>
            </a:lvl1pPr>
          </a:lstStyle>
          <a:p>
            <a:pPr lvl="0"/>
            <a:r>
              <a:rPr lang="en-US"/>
              <a:t>Edit Master subtitle styles</a:t>
            </a:r>
          </a:p>
        </p:txBody>
      </p:sp>
    </p:spTree>
    <p:extLst>
      <p:ext uri="{BB962C8B-B14F-4D97-AF65-F5344CB8AC3E}">
        <p14:creationId xmlns:p14="http://schemas.microsoft.com/office/powerpoint/2010/main" val="3196393984"/>
      </p:ext>
    </p:extLst>
  </p:cSld>
  <p:clrMapOvr>
    <a:masterClrMapping/>
  </p:clrMapOvr>
  <p:transition>
    <p:fade/>
  </p:transition>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a:xfrm>
            <a:off x="604011" y="1902942"/>
            <a:ext cx="11071242" cy="2257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4C7EE639-90BA-4F95-A316-8573F0931258}"/>
              </a:ext>
            </a:extLst>
          </p:cNvPr>
          <p:cNvSpPr>
            <a:spLocks noGrp="1"/>
          </p:cNvSpPr>
          <p:nvPr>
            <p:ph type="body" sz="quarter" idx="13" hasCustomPrompt="1"/>
          </p:nvPr>
        </p:nvSpPr>
        <p:spPr>
          <a:xfrm>
            <a:off x="593725" y="1266825"/>
            <a:ext cx="11081528" cy="460439"/>
          </a:xfrm>
        </p:spPr>
        <p:txBody>
          <a:bodyPr/>
          <a:lstStyle>
            <a:lvl1pPr marL="0" indent="0">
              <a:buNone/>
              <a:defRPr sz="1800" b="0">
                <a:solidFill>
                  <a:schemeClr val="tx1"/>
                </a:solidFill>
                <a:latin typeface="+mj-lt"/>
              </a:defRPr>
            </a:lvl1pPr>
          </a:lstStyle>
          <a:p>
            <a:pPr lvl="0"/>
            <a:r>
              <a:rPr lang="en-US"/>
              <a:t>Edit Master subtitle styles</a:t>
            </a:r>
          </a:p>
        </p:txBody>
      </p:sp>
    </p:spTree>
    <p:extLst>
      <p:ext uri="{BB962C8B-B14F-4D97-AF65-F5344CB8AC3E}">
        <p14:creationId xmlns:p14="http://schemas.microsoft.com/office/powerpoint/2010/main" val="88110749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C8C49-D510-447D-994B-F2FA99EE337A}"/>
              </a:ext>
            </a:extLst>
          </p:cNvPr>
          <p:cNvPicPr>
            <a:picLocks noChangeAspect="1"/>
          </p:cNvPicPr>
          <p:nvPr/>
        </p:nvPicPr>
        <p:blipFill>
          <a:blip r:embed="rId2"/>
          <a:srcRect/>
          <a:stretch/>
        </p:blipFill>
        <p:spPr>
          <a:xfrm>
            <a:off x="1525" y="1"/>
            <a:ext cx="12188948" cy="6857998"/>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a:srgbClr val="000000">
                      <a:alpha val="43137"/>
                    </a:srgb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7" name="Graphic 6">
            <a:extLst>
              <a:ext uri="{FF2B5EF4-FFF2-40B4-BE49-F238E27FC236}">
                <a16:creationId xmlns:a16="http://schemas.microsoft.com/office/drawing/2014/main" id="{0619C7FD-B6DA-44EE-A9E3-5941A6911A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1924119061"/>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Bulle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a:xfrm>
            <a:off x="599739" y="1489075"/>
            <a:ext cx="11075514" cy="4320005"/>
          </a:xfrm>
        </p:spPr>
        <p:txBody>
          <a:bodyPr/>
          <a:lstStyle>
            <a:lvl1pPr marL="174625" indent="-174625">
              <a:buFont typeface="Arial" panose="020B0604020202020204" pitchFamily="34" charset="0"/>
              <a:buChar char="•"/>
              <a:defRPr/>
            </a:lvl1pPr>
            <a:lvl2pPr marL="571500" indent="-227013">
              <a:buFont typeface="Lato" panose="020F0502020204030203" pitchFamily="34" charset="0"/>
              <a:buChar char="–"/>
              <a:defRPr/>
            </a:lvl2pPr>
            <a:lvl3pPr marL="860425" indent="-174625">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870026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Non Bullett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a:xfrm>
            <a:off x="604011" y="1495254"/>
            <a:ext cx="11071242" cy="4398956"/>
          </a:xfrm>
        </p:spPr>
        <p:txBody>
          <a:bodyPr/>
          <a:lstStyle>
            <a:lvl1pPr marL="0" indent="0">
              <a:buNone/>
              <a:defRPr/>
            </a:lvl1pPr>
            <a:lvl2pPr marL="403225" indent="-174625">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852175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15A7EC-00A5-4ED8-8F5E-26841CAB28B1}"/>
              </a:ext>
            </a:extLst>
          </p:cNvPr>
          <p:cNvSpPr/>
          <p:nvPr userDrawn="1"/>
        </p:nvSpPr>
        <p:spPr>
          <a:xfrm>
            <a:off x="0" y="0"/>
            <a:ext cx="12192000" cy="17662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3653302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15A7EC-00A5-4ED8-8F5E-26841CAB28B1}"/>
              </a:ext>
            </a:extLst>
          </p:cNvPr>
          <p:cNvSpPr/>
          <p:nvPr userDrawn="1"/>
        </p:nvSpPr>
        <p:spPr>
          <a:xfrm>
            <a:off x="0" y="121920"/>
            <a:ext cx="12192000" cy="16443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0731498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tatm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15A7EC-00A5-4ED8-8F5E-26841CAB28B1}"/>
              </a:ext>
            </a:extLst>
          </p:cNvPr>
          <p:cNvSpPr/>
          <p:nvPr userDrawn="1"/>
        </p:nvSpPr>
        <p:spPr>
          <a:xfrm>
            <a:off x="0" y="0"/>
            <a:ext cx="12192000" cy="6537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DAE514BC-00CF-4C5D-BE11-8FF1CECC9075}"/>
              </a:ext>
            </a:extLst>
          </p:cNvPr>
          <p:cNvSpPr/>
          <p:nvPr userDrawn="1"/>
        </p:nvSpPr>
        <p:spPr>
          <a:xfrm>
            <a:off x="0" y="1586548"/>
            <a:ext cx="12192000" cy="3892061"/>
          </a:xfrm>
          <a:prstGeom prst="rect">
            <a:avLst/>
          </a:prstGeom>
          <a:gradFill flip="none" rotWithShape="1">
            <a:gsLst>
              <a:gs pos="27000">
                <a:srgbClr val="73992F"/>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6" name="Text Placeholder 5">
            <a:extLst>
              <a:ext uri="{FF2B5EF4-FFF2-40B4-BE49-F238E27FC236}">
                <a16:creationId xmlns:a16="http://schemas.microsoft.com/office/drawing/2014/main" id="{26DE8C05-9095-4083-A385-089E404BC8AF}"/>
              </a:ext>
            </a:extLst>
          </p:cNvPr>
          <p:cNvSpPr>
            <a:spLocks noGrp="1"/>
          </p:cNvSpPr>
          <p:nvPr>
            <p:ph type="body" sz="quarter" idx="14"/>
          </p:nvPr>
        </p:nvSpPr>
        <p:spPr>
          <a:xfrm>
            <a:off x="827314" y="1952625"/>
            <a:ext cx="10850336" cy="3408394"/>
          </a:xfrm>
        </p:spPr>
        <p:txBody>
          <a:bodyPr anchor="t" anchorCtr="0"/>
          <a:lstStyle>
            <a:lvl1pPr marL="342900" indent="-342900">
              <a:lnSpc>
                <a:spcPct val="100000"/>
              </a:lnSpc>
              <a:buFont typeface="Arial" panose="020B0604020202020204" pitchFamily="34" charset="0"/>
              <a:buChar char="•"/>
              <a:defRPr sz="2400" cap="none" baseline="0">
                <a:solidFill>
                  <a:schemeClr val="bg2"/>
                </a:solidFill>
              </a:defRPr>
            </a:lvl1pPr>
          </a:lstStyle>
          <a:p>
            <a:pPr lvl="0"/>
            <a:r>
              <a:rPr lang="en-US"/>
              <a:t>Click to edit Master text styles</a:t>
            </a:r>
          </a:p>
        </p:txBody>
      </p:sp>
      <p:sp>
        <p:nvSpPr>
          <p:cNvPr id="4" name="Text Placeholder 3">
            <a:extLst>
              <a:ext uri="{FF2B5EF4-FFF2-40B4-BE49-F238E27FC236}">
                <a16:creationId xmlns:a16="http://schemas.microsoft.com/office/drawing/2014/main" id="{0B89C65C-A6F0-45E9-8F1F-840AD6A9BE7C}"/>
              </a:ext>
            </a:extLst>
          </p:cNvPr>
          <p:cNvSpPr>
            <a:spLocks noGrp="1"/>
          </p:cNvSpPr>
          <p:nvPr>
            <p:ph type="body" sz="quarter" idx="15"/>
          </p:nvPr>
        </p:nvSpPr>
        <p:spPr>
          <a:xfrm>
            <a:off x="827088" y="722813"/>
            <a:ext cx="10850562" cy="748938"/>
          </a:xfrm>
        </p:spPr>
        <p:txBody>
          <a:bodyPr anchor="b" anchorCtr="0"/>
          <a:lstStyle>
            <a:lvl1pPr marL="0" indent="0">
              <a:buNone/>
              <a:defRPr sz="2800" cap="all" baseline="0">
                <a:latin typeface="+mj-lt"/>
              </a:defRPr>
            </a:lvl1pPr>
          </a:lstStyle>
          <a:p>
            <a:pPr lvl="0"/>
            <a:r>
              <a:rPr lang="en-US"/>
              <a:t>Click to edit Master text styles</a:t>
            </a:r>
          </a:p>
        </p:txBody>
      </p:sp>
    </p:spTree>
    <p:extLst>
      <p:ext uri="{BB962C8B-B14F-4D97-AF65-F5344CB8AC3E}">
        <p14:creationId xmlns:p14="http://schemas.microsoft.com/office/powerpoint/2010/main" val="303759340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tatm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15A7EC-00A5-4ED8-8F5E-26841CAB28B1}"/>
              </a:ext>
            </a:extLst>
          </p:cNvPr>
          <p:cNvSpPr/>
          <p:nvPr userDrawn="1"/>
        </p:nvSpPr>
        <p:spPr>
          <a:xfrm>
            <a:off x="0" y="0"/>
            <a:ext cx="12192000" cy="6522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DAE514BC-00CF-4C5D-BE11-8FF1CECC9075}"/>
              </a:ext>
            </a:extLst>
          </p:cNvPr>
          <p:cNvSpPr/>
          <p:nvPr userDrawn="1"/>
        </p:nvSpPr>
        <p:spPr>
          <a:xfrm>
            <a:off x="0" y="1586548"/>
            <a:ext cx="12192000" cy="3892061"/>
          </a:xfrm>
          <a:prstGeom prst="rect">
            <a:avLst/>
          </a:prstGeom>
          <a:gradFill flip="none" rotWithShape="1">
            <a:gsLst>
              <a:gs pos="27000">
                <a:srgbClr val="73992F"/>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49312985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Statm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A15A7EC-00A5-4ED8-8F5E-26841CAB28B1}"/>
              </a:ext>
            </a:extLst>
          </p:cNvPr>
          <p:cNvSpPr/>
          <p:nvPr userDrawn="1"/>
        </p:nvSpPr>
        <p:spPr>
          <a:xfrm>
            <a:off x="0" y="477078"/>
            <a:ext cx="12192000" cy="10976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DAE514BC-00CF-4C5D-BE11-8FF1CECC9075}"/>
              </a:ext>
            </a:extLst>
          </p:cNvPr>
          <p:cNvSpPr/>
          <p:nvPr userDrawn="1"/>
        </p:nvSpPr>
        <p:spPr>
          <a:xfrm>
            <a:off x="2443769" y="1459380"/>
            <a:ext cx="7338645" cy="3892061"/>
          </a:xfrm>
          <a:prstGeom prst="rect">
            <a:avLst/>
          </a:prstGeom>
          <a:gradFill flip="none" rotWithShape="1">
            <a:gsLst>
              <a:gs pos="27000">
                <a:srgbClr val="73992F"/>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8" name="Text Placeholder 7">
            <a:extLst>
              <a:ext uri="{FF2B5EF4-FFF2-40B4-BE49-F238E27FC236}">
                <a16:creationId xmlns:a16="http://schemas.microsoft.com/office/drawing/2014/main" id="{F0335B05-18CA-4ADD-BF6D-C08E4A84D226}"/>
              </a:ext>
            </a:extLst>
          </p:cNvPr>
          <p:cNvSpPr>
            <a:spLocks noGrp="1"/>
          </p:cNvSpPr>
          <p:nvPr>
            <p:ph type="body" sz="quarter" idx="13"/>
          </p:nvPr>
        </p:nvSpPr>
        <p:spPr>
          <a:xfrm>
            <a:off x="2962429" y="2046436"/>
            <a:ext cx="6296298" cy="2673350"/>
          </a:xfrm>
        </p:spPr>
        <p:txBody>
          <a:bodyPr anchor="ctr" anchorCtr="0"/>
          <a:lstStyle>
            <a:lvl1pPr marL="0" indent="0" algn="ctr">
              <a:buNone/>
              <a:defRPr sz="2800" cap="all" baseline="0">
                <a:solidFill>
                  <a:schemeClr val="bg2"/>
                </a:solidFill>
              </a:defRPr>
            </a:lvl1pPr>
            <a:lvl2pPr marL="230712" indent="0">
              <a:buNone/>
              <a:defRPr/>
            </a:lvl2pPr>
          </a:lstStyle>
          <a:p>
            <a:pPr lvl="0"/>
            <a:r>
              <a:rPr lang="en-US"/>
              <a:t>Click to edit Master text styles</a:t>
            </a:r>
          </a:p>
        </p:txBody>
      </p:sp>
    </p:spTree>
    <p:extLst>
      <p:ext uri="{BB962C8B-B14F-4D97-AF65-F5344CB8AC3E}">
        <p14:creationId xmlns:p14="http://schemas.microsoft.com/office/powerpoint/2010/main" val="3050435570"/>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Statm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E514BC-00CF-4C5D-BE11-8FF1CECC9075}"/>
              </a:ext>
            </a:extLst>
          </p:cNvPr>
          <p:cNvSpPr/>
          <p:nvPr userDrawn="1"/>
        </p:nvSpPr>
        <p:spPr>
          <a:xfrm>
            <a:off x="0" y="0"/>
            <a:ext cx="12191999" cy="6858000"/>
          </a:xfrm>
          <a:prstGeom prst="rect">
            <a:avLst/>
          </a:prstGeom>
          <a:gradFill flip="none" rotWithShape="1">
            <a:gsLst>
              <a:gs pos="27000">
                <a:srgbClr val="73992F"/>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27" name="Group 26">
            <a:extLst>
              <a:ext uri="{FF2B5EF4-FFF2-40B4-BE49-F238E27FC236}">
                <a16:creationId xmlns:a16="http://schemas.microsoft.com/office/drawing/2014/main" id="{DADBD660-96FF-4A43-9474-22558184FD79}"/>
              </a:ext>
            </a:extLst>
          </p:cNvPr>
          <p:cNvGrpSpPr/>
          <p:nvPr userDrawn="1"/>
        </p:nvGrpSpPr>
        <p:grpSpPr>
          <a:xfrm>
            <a:off x="10932834" y="6592898"/>
            <a:ext cx="698591" cy="191911"/>
            <a:chOff x="1855788" y="3378201"/>
            <a:chExt cx="3709987" cy="1019175"/>
          </a:xfrm>
          <a:solidFill>
            <a:schemeClr val="bg2"/>
          </a:solidFill>
        </p:grpSpPr>
        <p:sp>
          <p:nvSpPr>
            <p:cNvPr id="28" name="Freeform 5">
              <a:extLst>
                <a:ext uri="{FF2B5EF4-FFF2-40B4-BE49-F238E27FC236}">
                  <a16:creationId xmlns:a16="http://schemas.microsoft.com/office/drawing/2014/main" id="{C4FDCFCE-BFD6-4751-AB9C-F49909B63F68}"/>
                </a:ext>
              </a:extLst>
            </p:cNvPr>
            <p:cNvSpPr>
              <a:spLocks/>
            </p:cNvSpPr>
            <p:nvPr userDrawn="1"/>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6">
              <a:extLst>
                <a:ext uri="{FF2B5EF4-FFF2-40B4-BE49-F238E27FC236}">
                  <a16:creationId xmlns:a16="http://schemas.microsoft.com/office/drawing/2014/main" id="{A92F4896-43FA-4EB8-8D82-6E30DCEF535C}"/>
                </a:ext>
              </a:extLst>
            </p:cNvPr>
            <p:cNvSpPr>
              <a:spLocks/>
            </p:cNvSpPr>
            <p:nvPr userDrawn="1"/>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7">
              <a:extLst>
                <a:ext uri="{FF2B5EF4-FFF2-40B4-BE49-F238E27FC236}">
                  <a16:creationId xmlns:a16="http://schemas.microsoft.com/office/drawing/2014/main" id="{718F4654-18AE-49AB-935F-ABC16E0836FA}"/>
                </a:ext>
              </a:extLst>
            </p:cNvPr>
            <p:cNvSpPr>
              <a:spLocks/>
            </p:cNvSpPr>
            <p:nvPr userDrawn="1"/>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8">
              <a:extLst>
                <a:ext uri="{FF2B5EF4-FFF2-40B4-BE49-F238E27FC236}">
                  <a16:creationId xmlns:a16="http://schemas.microsoft.com/office/drawing/2014/main" id="{EAE273E1-FF49-40C7-A430-C5456FB8F501}"/>
                </a:ext>
              </a:extLst>
            </p:cNvPr>
            <p:cNvSpPr>
              <a:spLocks/>
            </p:cNvSpPr>
            <p:nvPr userDrawn="1"/>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9">
              <a:extLst>
                <a:ext uri="{FF2B5EF4-FFF2-40B4-BE49-F238E27FC236}">
                  <a16:creationId xmlns:a16="http://schemas.microsoft.com/office/drawing/2014/main" id="{2E9E4A87-84B5-4CE3-A5DF-92B269BEFE81}"/>
                </a:ext>
              </a:extLst>
            </p:cNvPr>
            <p:cNvSpPr>
              <a:spLocks noEditPoints="1"/>
            </p:cNvSpPr>
            <p:nvPr userDrawn="1"/>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0">
              <a:extLst>
                <a:ext uri="{FF2B5EF4-FFF2-40B4-BE49-F238E27FC236}">
                  <a16:creationId xmlns:a16="http://schemas.microsoft.com/office/drawing/2014/main" id="{9696CC7A-495A-49AB-B1A2-22167633845C}"/>
                </a:ext>
              </a:extLst>
            </p:cNvPr>
            <p:cNvSpPr>
              <a:spLocks noEditPoints="1"/>
            </p:cNvSpPr>
            <p:nvPr userDrawn="1"/>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1">
              <a:extLst>
                <a:ext uri="{FF2B5EF4-FFF2-40B4-BE49-F238E27FC236}">
                  <a16:creationId xmlns:a16="http://schemas.microsoft.com/office/drawing/2014/main" id="{09811131-4301-418B-9511-FA92322A8470}"/>
                </a:ext>
              </a:extLst>
            </p:cNvPr>
            <p:cNvSpPr>
              <a:spLocks/>
            </p:cNvSpPr>
            <p:nvPr userDrawn="1"/>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2">
              <a:extLst>
                <a:ext uri="{FF2B5EF4-FFF2-40B4-BE49-F238E27FC236}">
                  <a16:creationId xmlns:a16="http://schemas.microsoft.com/office/drawing/2014/main" id="{1B066C8D-DAED-49BA-B6CD-288A5C84E851}"/>
                </a:ext>
              </a:extLst>
            </p:cNvPr>
            <p:cNvSpPr>
              <a:spLocks/>
            </p:cNvSpPr>
            <p:nvPr userDrawn="1"/>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3">
              <a:extLst>
                <a:ext uri="{FF2B5EF4-FFF2-40B4-BE49-F238E27FC236}">
                  <a16:creationId xmlns:a16="http://schemas.microsoft.com/office/drawing/2014/main" id="{94771F16-4E3A-4DE6-A6DD-B62D3D726741}"/>
                </a:ext>
              </a:extLst>
            </p:cNvPr>
            <p:cNvSpPr>
              <a:spLocks/>
            </p:cNvSpPr>
            <p:nvPr userDrawn="1"/>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4">
              <a:extLst>
                <a:ext uri="{FF2B5EF4-FFF2-40B4-BE49-F238E27FC236}">
                  <a16:creationId xmlns:a16="http://schemas.microsoft.com/office/drawing/2014/main" id="{419633F9-D25F-4132-B5FE-2068FD23ED08}"/>
                </a:ext>
              </a:extLst>
            </p:cNvPr>
            <p:cNvSpPr>
              <a:spLocks/>
            </p:cNvSpPr>
            <p:nvPr userDrawn="1"/>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Freeform 15">
              <a:extLst>
                <a:ext uri="{FF2B5EF4-FFF2-40B4-BE49-F238E27FC236}">
                  <a16:creationId xmlns:a16="http://schemas.microsoft.com/office/drawing/2014/main" id="{BA546E74-0DC0-42CA-B7C9-6A5CCB5697CE}"/>
                </a:ext>
              </a:extLst>
            </p:cNvPr>
            <p:cNvSpPr>
              <a:spLocks/>
            </p:cNvSpPr>
            <p:nvPr userDrawn="1"/>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Rectangle 16">
              <a:extLst>
                <a:ext uri="{FF2B5EF4-FFF2-40B4-BE49-F238E27FC236}">
                  <a16:creationId xmlns:a16="http://schemas.microsoft.com/office/drawing/2014/main" id="{9192B024-E808-407D-A580-3BA141F2C21B}"/>
                </a:ext>
              </a:extLst>
            </p:cNvPr>
            <p:cNvSpPr>
              <a:spLocks noChangeArrowheads="1"/>
            </p:cNvSpPr>
            <p:nvPr userDrawn="1"/>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7">
              <a:extLst>
                <a:ext uri="{FF2B5EF4-FFF2-40B4-BE49-F238E27FC236}">
                  <a16:creationId xmlns:a16="http://schemas.microsoft.com/office/drawing/2014/main" id="{7C5EA1B9-1EAA-436A-B234-930F877AF592}"/>
                </a:ext>
              </a:extLst>
            </p:cNvPr>
            <p:cNvSpPr>
              <a:spLocks noEditPoints="1"/>
            </p:cNvSpPr>
            <p:nvPr userDrawn="1"/>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8">
              <a:extLst>
                <a:ext uri="{FF2B5EF4-FFF2-40B4-BE49-F238E27FC236}">
                  <a16:creationId xmlns:a16="http://schemas.microsoft.com/office/drawing/2014/main" id="{29D3B62B-9950-4636-9A99-1317F29CAD56}"/>
                </a:ext>
              </a:extLst>
            </p:cNvPr>
            <p:cNvSpPr>
              <a:spLocks noEditPoints="1"/>
            </p:cNvSpPr>
            <p:nvPr userDrawn="1"/>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19">
              <a:extLst>
                <a:ext uri="{FF2B5EF4-FFF2-40B4-BE49-F238E27FC236}">
                  <a16:creationId xmlns:a16="http://schemas.microsoft.com/office/drawing/2014/main" id="{F818DE7C-3A32-452E-A8AF-7582C8262024}"/>
                </a:ext>
              </a:extLst>
            </p:cNvPr>
            <p:cNvSpPr>
              <a:spLocks/>
            </p:cNvSpPr>
            <p:nvPr userDrawn="1"/>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0">
              <a:extLst>
                <a:ext uri="{FF2B5EF4-FFF2-40B4-BE49-F238E27FC236}">
                  <a16:creationId xmlns:a16="http://schemas.microsoft.com/office/drawing/2014/main" id="{F2C35D0D-D3CD-46F0-963B-CFE800DD623F}"/>
                </a:ext>
              </a:extLst>
            </p:cNvPr>
            <p:cNvSpPr>
              <a:spLocks noEditPoints="1"/>
            </p:cNvSpPr>
            <p:nvPr userDrawn="1"/>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4" name="Freeform 21">
              <a:extLst>
                <a:ext uri="{FF2B5EF4-FFF2-40B4-BE49-F238E27FC236}">
                  <a16:creationId xmlns:a16="http://schemas.microsoft.com/office/drawing/2014/main" id="{804F4F66-38EF-4057-B797-EA0D0FD83305}"/>
                </a:ext>
              </a:extLst>
            </p:cNvPr>
            <p:cNvSpPr>
              <a:spLocks noEditPoints="1"/>
            </p:cNvSpPr>
            <p:nvPr userDrawn="1"/>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509319736"/>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hank you">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EE067B-91FE-4FE2-9739-031ABD2ECD45}"/>
              </a:ext>
            </a:extLst>
          </p:cNvPr>
          <p:cNvPicPr>
            <a:picLocks noChangeAspect="1"/>
          </p:cNvPicPr>
          <p:nvPr userDrawn="1"/>
        </p:nvPicPr>
        <p:blipFill>
          <a:blip r:embed="rId2"/>
          <a:srcRect/>
          <a:stretch/>
        </p:blipFill>
        <p:spPr>
          <a:xfrm>
            <a:off x="0" y="2309"/>
            <a:ext cx="12190477" cy="6855691"/>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userDrawn="1"/>
        </p:nvSpPr>
        <p:spPr>
          <a:xfrm>
            <a:off x="1872344" y="2596124"/>
            <a:ext cx="8395062" cy="615553"/>
          </a:xfrm>
          <a:prstGeom prst="rect">
            <a:avLst/>
          </a:prstGeom>
          <a:noFill/>
        </p:spPr>
        <p:txBody>
          <a:bodyPr wrap="square" lIns="0" tIns="0" rIns="0" bIns="0" rtlCol="0">
            <a:spAutoFit/>
          </a:bodyPr>
          <a:lstStyle/>
          <a:p>
            <a:pPr algn="ctr">
              <a:spcBef>
                <a:spcPts val="600"/>
              </a:spcBef>
            </a:pPr>
            <a:r>
              <a:rPr lang="en-US" sz="4000">
                <a:solidFill>
                  <a:schemeClr val="bg2"/>
                </a:solidFill>
                <a:effectLst/>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userDrawn="1"/>
        </p:nvCxnSpPr>
        <p:spPr>
          <a:xfrm>
            <a:off x="4606834" y="3433763"/>
            <a:ext cx="2952206" cy="0"/>
          </a:xfrm>
          <a:prstGeom prst="line">
            <a:avLst/>
          </a:prstGeom>
          <a:ln w="22225">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7278E7D3-4D99-48EE-8C20-017722838FD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06834" y="3889867"/>
            <a:ext cx="2952206" cy="455710"/>
          </a:xfrm>
          <a:prstGeom prst="rect">
            <a:avLst/>
          </a:prstGeom>
        </p:spPr>
      </p:pic>
    </p:spTree>
    <p:extLst>
      <p:ext uri="{BB962C8B-B14F-4D97-AF65-F5344CB8AC3E}">
        <p14:creationId xmlns:p14="http://schemas.microsoft.com/office/powerpoint/2010/main" val="4074150742"/>
      </p:ext>
    </p:extLst>
  </p:cSld>
  <p:clrMapOvr>
    <a:masterClrMapping/>
  </p:clrMapOvr>
  <p:transition>
    <p:fade/>
  </p:transition>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backup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161882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Title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D39115-6FB0-4960-858F-5EB2E7DEBB50}"/>
              </a:ext>
            </a:extLst>
          </p:cNvPr>
          <p:cNvPicPr>
            <a:picLocks noChangeAspect="1"/>
          </p:cNvPicPr>
          <p:nvPr userDrawn="1"/>
        </p:nvPicPr>
        <p:blipFill>
          <a:blip r:embed="rId2"/>
          <a:srcRect/>
          <a:stretch/>
        </p:blipFill>
        <p:spPr>
          <a:xfrm>
            <a:off x="11127" y="3"/>
            <a:ext cx="12188946" cy="685799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rotWithShape="0">
                    <a:prstClr val="black">
                      <a:alpha val="40000"/>
                    </a:prst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2894711242"/>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257612"/>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9515730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2100092"/>
      </p:ext>
    </p:extLst>
  </p:cSld>
  <p:clrMapOvr>
    <a:masterClrMapping/>
  </p:clrMapOvr>
  <p:transition>
    <p:fade/>
  </p:transition>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BD8DD62-B355-4414-36AD-2C8A025BB1F4}"/>
              </a:ext>
            </a:extLst>
          </p:cNvPr>
          <p:cNvGrpSpPr/>
          <p:nvPr userDrawn="1"/>
        </p:nvGrpSpPr>
        <p:grpSpPr>
          <a:xfrm>
            <a:off x="0" y="0"/>
            <a:ext cx="12192000" cy="6858001"/>
            <a:chOff x="0" y="0"/>
            <a:chExt cx="12192000" cy="6858001"/>
          </a:xfrm>
        </p:grpSpPr>
        <p:pic>
          <p:nvPicPr>
            <p:cNvPr id="5" name="Picture 4">
              <a:extLst>
                <a:ext uri="{FF2B5EF4-FFF2-40B4-BE49-F238E27FC236}">
                  <a16:creationId xmlns:a16="http://schemas.microsoft.com/office/drawing/2014/main" id="{536299E1-1B00-2A3E-9814-4A04D8679CF9}"/>
                </a:ext>
              </a:extLst>
            </p:cNvPr>
            <p:cNvPicPr>
              <a:picLocks noChangeAspect="1"/>
            </p:cNvPicPr>
            <p:nvPr userDrawn="1"/>
          </p:nvPicPr>
          <p:blipFill>
            <a:blip r:embed="rId2"/>
            <a:srcRect t="1743" b="1743"/>
            <a:stretch/>
          </p:blipFill>
          <p:spPr>
            <a:xfrm>
              <a:off x="2" y="0"/>
              <a:ext cx="12191996" cy="4633357"/>
            </a:xfrm>
            <a:prstGeom prst="rect">
              <a:avLst/>
            </a:prstGeom>
            <a:solidFill>
              <a:srgbClr val="7CA631"/>
            </a:solidFill>
          </p:spPr>
        </p:pic>
        <p:grpSp>
          <p:nvGrpSpPr>
            <p:cNvPr id="13" name="Group 12">
              <a:extLst>
                <a:ext uri="{FF2B5EF4-FFF2-40B4-BE49-F238E27FC236}">
                  <a16:creationId xmlns:a16="http://schemas.microsoft.com/office/drawing/2014/main" id="{6DE1CFC0-A7E8-A7DA-62D4-9805646E3528}"/>
                </a:ext>
              </a:extLst>
            </p:cNvPr>
            <p:cNvGrpSpPr/>
            <p:nvPr userDrawn="1"/>
          </p:nvGrpSpPr>
          <p:grpSpPr>
            <a:xfrm>
              <a:off x="0" y="3729162"/>
              <a:ext cx="12192000" cy="3128839"/>
              <a:chOff x="0" y="3729162"/>
              <a:chExt cx="12192000" cy="3128839"/>
            </a:xfrm>
          </p:grpSpPr>
          <p:sp>
            <p:nvSpPr>
              <p:cNvPr id="14" name="Rectangle 13">
                <a:extLst>
                  <a:ext uri="{FF2B5EF4-FFF2-40B4-BE49-F238E27FC236}">
                    <a16:creationId xmlns:a16="http://schemas.microsoft.com/office/drawing/2014/main" id="{A0343711-D97E-BBC6-856D-3D17CBF2D581}"/>
                  </a:ext>
                </a:extLst>
              </p:cNvPr>
              <p:cNvSpPr/>
              <p:nvPr userDrawn="1"/>
            </p:nvSpPr>
            <p:spPr>
              <a:xfrm>
                <a:off x="0" y="3729162"/>
                <a:ext cx="12192000" cy="3128838"/>
              </a:xfrm>
              <a:prstGeom prst="rect">
                <a:avLst/>
              </a:prstGeom>
              <a:solidFill>
                <a:srgbClr val="6B9928">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0F0351D-2735-4E88-61D9-89D22BFD3190}"/>
                  </a:ext>
                </a:extLst>
              </p:cNvPr>
              <p:cNvSpPr/>
              <p:nvPr userDrawn="1"/>
            </p:nvSpPr>
            <p:spPr>
              <a:xfrm>
                <a:off x="0" y="3827721"/>
                <a:ext cx="12191999" cy="3030280"/>
              </a:xfrm>
              <a:prstGeom prst="rect">
                <a:avLst/>
              </a:prstGeom>
              <a:solidFill>
                <a:srgbClr val="2D6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sp>
        <p:nvSpPr>
          <p:cNvPr id="10" name="Text Placeholder 10">
            <a:extLst>
              <a:ext uri="{FF2B5EF4-FFF2-40B4-BE49-F238E27FC236}">
                <a16:creationId xmlns:a16="http://schemas.microsoft.com/office/drawing/2014/main" id="{F8DBC7A8-B51E-6DF3-122F-E73DEA396586}"/>
              </a:ext>
            </a:extLst>
          </p:cNvPr>
          <p:cNvSpPr>
            <a:spLocks noGrp="1"/>
          </p:cNvSpPr>
          <p:nvPr userDrawn="1">
            <p:ph type="body" sz="quarter" idx="11"/>
          </p:nvPr>
        </p:nvSpPr>
        <p:spPr>
          <a:xfrm>
            <a:off x="819150" y="5861096"/>
            <a:ext cx="8262097" cy="307777"/>
          </a:xfrm>
        </p:spPr>
        <p:txBody>
          <a:bodyPr wrap="square">
            <a:spAutoFit/>
          </a:bodyPr>
          <a:lstStyle>
            <a:lvl1pPr marL="0" indent="0">
              <a:lnSpc>
                <a:spcPct val="100000"/>
              </a:lnSpc>
              <a:spcBef>
                <a:spcPts val="0"/>
              </a:spcBef>
              <a:buNone/>
              <a:defRPr sz="2000" b="0" i="0">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Click to edit Master text styles</a:t>
            </a:r>
          </a:p>
        </p:txBody>
      </p:sp>
      <p:sp>
        <p:nvSpPr>
          <p:cNvPr id="12" name="Title 1">
            <a:extLst>
              <a:ext uri="{FF2B5EF4-FFF2-40B4-BE49-F238E27FC236}">
                <a16:creationId xmlns:a16="http://schemas.microsoft.com/office/drawing/2014/main" id="{31278397-87D2-C707-B634-11FBEC1018F0}"/>
              </a:ext>
            </a:extLst>
          </p:cNvPr>
          <p:cNvSpPr>
            <a:spLocks noGrp="1"/>
          </p:cNvSpPr>
          <p:nvPr userDrawn="1">
            <p:ph type="ctrTitle" hasCustomPrompt="1"/>
          </p:nvPr>
        </p:nvSpPr>
        <p:spPr>
          <a:xfrm>
            <a:off x="819150" y="3848431"/>
            <a:ext cx="10554921" cy="1128806"/>
          </a:xfrm>
        </p:spPr>
        <p:txBody>
          <a:bodyPr anchor="b" anchorCtr="0">
            <a:normAutofit/>
          </a:bodyPr>
          <a:lstStyle>
            <a:lvl1pPr algn="l">
              <a:lnSpc>
                <a:spcPct val="100000"/>
              </a:lnSpc>
              <a:defRPr sz="4000" cap="none" baseline="0">
                <a:solidFill>
                  <a:srgbClr val="FEFEFE"/>
                </a:solidFill>
                <a:effectLst/>
                <a:latin typeface="+mj-lt"/>
                <a:ea typeface="Lato Light" panose="020F0502020204030203" pitchFamily="34" charset="0"/>
                <a:cs typeface="Lato Light" panose="020F0502020204030203" pitchFamily="34" charset="0"/>
              </a:defRPr>
            </a:lvl1pPr>
          </a:lstStyle>
          <a:p>
            <a:r>
              <a:rPr lang="en-US" dirty="0"/>
              <a:t>Click to edit title – resize it if needed</a:t>
            </a:r>
          </a:p>
        </p:txBody>
      </p:sp>
      <p:sp>
        <p:nvSpPr>
          <p:cNvPr id="16" name="Text Placeholder 2">
            <a:extLst>
              <a:ext uri="{FF2B5EF4-FFF2-40B4-BE49-F238E27FC236}">
                <a16:creationId xmlns:a16="http://schemas.microsoft.com/office/drawing/2014/main" id="{8B44B7DE-9E1E-C80D-6096-EB8F3721BD68}"/>
              </a:ext>
            </a:extLst>
          </p:cNvPr>
          <p:cNvSpPr>
            <a:spLocks noGrp="1"/>
          </p:cNvSpPr>
          <p:nvPr userDrawn="1">
            <p:ph type="body" sz="quarter" idx="12" hasCustomPrompt="1"/>
          </p:nvPr>
        </p:nvSpPr>
        <p:spPr>
          <a:xfrm>
            <a:off x="819150" y="5324454"/>
            <a:ext cx="10554921" cy="430887"/>
          </a:xfrm>
        </p:spPr>
        <p:txBody>
          <a:bodyPr wrap="square">
            <a:spAutoFit/>
          </a:bodyPr>
          <a:lstStyle>
            <a:lvl1pPr marL="0" indent="0">
              <a:lnSpc>
                <a:spcPct val="100000"/>
              </a:lnSpc>
              <a:spcBef>
                <a:spcPts val="0"/>
              </a:spcBef>
              <a:buNone/>
              <a:defRPr sz="2800">
                <a:solidFill>
                  <a:schemeClr val="bg1"/>
                </a:solidFill>
              </a:defRPr>
            </a:lvl1pPr>
          </a:lstStyle>
          <a:p>
            <a:pPr lvl="0"/>
            <a:r>
              <a:rPr lang="en-US" dirty="0"/>
              <a:t>Presenter’s name or Subtitle</a:t>
            </a:r>
          </a:p>
        </p:txBody>
      </p:sp>
      <p:pic>
        <p:nvPicPr>
          <p:cNvPr id="3" name="Graphic 2">
            <a:extLst>
              <a:ext uri="{FF2B5EF4-FFF2-40B4-BE49-F238E27FC236}">
                <a16:creationId xmlns:a16="http://schemas.microsoft.com/office/drawing/2014/main" id="{B5E9E532-61E8-E00C-4FE2-B9194B73F1C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81247" y="6203802"/>
            <a:ext cx="2292824" cy="359117"/>
          </a:xfrm>
          <a:prstGeom prst="rect">
            <a:avLst/>
          </a:prstGeom>
        </p:spPr>
      </p:pic>
    </p:spTree>
    <p:extLst>
      <p:ext uri="{BB962C8B-B14F-4D97-AF65-F5344CB8AC3E}">
        <p14:creationId xmlns:p14="http://schemas.microsoft.com/office/powerpoint/2010/main" val="209937521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cSld name="3_Closin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2C179B2-F64C-BC8D-5A11-7477C077FD69}"/>
              </a:ext>
            </a:extLst>
          </p:cNvPr>
          <p:cNvPicPr>
            <a:picLocks noChangeAspect="1"/>
          </p:cNvPicPr>
          <p:nvPr userDrawn="1"/>
        </p:nvPicPr>
        <p:blipFill>
          <a:blip r:embed="rId2"/>
          <a:srcRect/>
          <a:stretch/>
        </p:blipFill>
        <p:spPr>
          <a:xfrm>
            <a:off x="4" y="0"/>
            <a:ext cx="12191991" cy="4801797"/>
          </a:xfrm>
          <a:prstGeom prst="rect">
            <a:avLst/>
          </a:prstGeom>
        </p:spPr>
      </p:pic>
      <p:sp>
        <p:nvSpPr>
          <p:cNvPr id="8" name="Rectangle 7">
            <a:extLst>
              <a:ext uri="{FF2B5EF4-FFF2-40B4-BE49-F238E27FC236}">
                <a16:creationId xmlns:a16="http://schemas.microsoft.com/office/drawing/2014/main" id="{CFCA35FF-2940-A16B-B8AA-B97899210589}"/>
              </a:ext>
            </a:extLst>
          </p:cNvPr>
          <p:cNvSpPr/>
          <p:nvPr userDrawn="1"/>
        </p:nvSpPr>
        <p:spPr>
          <a:xfrm>
            <a:off x="0" y="3687743"/>
            <a:ext cx="12192000" cy="3170257"/>
          </a:xfrm>
          <a:prstGeom prst="rect">
            <a:avLst/>
          </a:prstGeom>
          <a:solidFill>
            <a:srgbClr val="7CA631">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BC41959-CF31-2C16-547E-4A1A8842CAA5}"/>
              </a:ext>
            </a:extLst>
          </p:cNvPr>
          <p:cNvSpPr/>
          <p:nvPr userDrawn="1"/>
        </p:nvSpPr>
        <p:spPr>
          <a:xfrm>
            <a:off x="0" y="3798277"/>
            <a:ext cx="12191999" cy="3059724"/>
          </a:xfrm>
          <a:prstGeom prst="rect">
            <a:avLst/>
          </a:prstGeom>
          <a:solidFill>
            <a:srgbClr val="2D6A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B57CE21F-046D-CAEE-3129-2C709A3A228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90488" y="5635058"/>
            <a:ext cx="2404674" cy="376636"/>
          </a:xfrm>
          <a:prstGeom prst="rect">
            <a:avLst/>
          </a:prstGeom>
          <a:effectLst/>
        </p:spPr>
      </p:pic>
      <p:pic>
        <p:nvPicPr>
          <p:cNvPr id="11" name="Graphic 847">
            <a:extLst>
              <a:ext uri="{FF2B5EF4-FFF2-40B4-BE49-F238E27FC236}">
                <a16:creationId xmlns:a16="http://schemas.microsoft.com/office/drawing/2014/main" id="{10C87C5A-4721-BFF8-9780-BF8728A6343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232776" y="4670110"/>
            <a:ext cx="3720098" cy="472228"/>
          </a:xfrm>
          <a:prstGeom prst="rect">
            <a:avLst/>
          </a:prstGeom>
        </p:spPr>
      </p:pic>
    </p:spTree>
    <p:extLst>
      <p:ext uri="{BB962C8B-B14F-4D97-AF65-F5344CB8AC3E}">
        <p14:creationId xmlns:p14="http://schemas.microsoft.com/office/powerpoint/2010/main" val="2106780683"/>
      </p:ext>
    </p:extLst>
  </p:cSld>
  <p:clrMapOvr>
    <a:masterClrMapping/>
  </p:clrMapOvr>
  <p:transition>
    <p:fade/>
  </p:transition>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1_Title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D39115-6FB0-4960-858F-5EB2E7DEBB50}"/>
              </a:ext>
            </a:extLst>
          </p:cNvPr>
          <p:cNvPicPr>
            <a:picLocks noChangeAspect="1"/>
          </p:cNvPicPr>
          <p:nvPr userDrawn="1"/>
        </p:nvPicPr>
        <p:blipFill>
          <a:blip r:embed="rId2" cstate="email">
            <a:extLst>
              <a:ext uri="{28A0092B-C50C-407E-A947-70E740481C1C}">
                <a14:useLocalDpi xmlns:a14="http://schemas.microsoft.com/office/drawing/2010/main"/>
              </a:ext>
            </a:extLst>
          </a:blip>
          <a:stretch/>
        </p:blipFill>
        <p:spPr>
          <a:xfrm>
            <a:off x="-3003" y="3"/>
            <a:ext cx="12217207" cy="685799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rotWithShape="0">
                    <a:prstClr val="black">
                      <a:alpha val="40000"/>
                    </a:prst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2666881894"/>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_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60F7D58-933F-4886-A349-E257C5B0F7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288" y="0"/>
            <a:ext cx="12188948" cy="6857998"/>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rotWithShape="0">
                    <a:prstClr val="black">
                      <a:alpha val="40000"/>
                    </a:prst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defTabSz="914377" rtl="0" eaLnBrk="1" latinLnBrk="0" hangingPunct="1">
              <a:lnSpc>
                <a:spcPct val="90000"/>
              </a:lnSpc>
              <a:spcBef>
                <a:spcPct val="0"/>
              </a:spcBef>
              <a:buNone/>
              <a:defRPr lang="en-US" sz="4400" b="1" kern="1200" cap="none" baseline="0" dirty="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324328025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3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C8C49-D510-447D-994B-F2FA99EE337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524" y="1"/>
            <a:ext cx="12188950" cy="6857998"/>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a:srgbClr val="000000">
                      <a:alpha val="43137"/>
                    </a:srgb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defTabSz="914377" rtl="0" eaLnBrk="1" latinLnBrk="0" hangingPunct="1">
              <a:lnSpc>
                <a:spcPct val="90000"/>
              </a:lnSpc>
              <a:spcBef>
                <a:spcPct val="0"/>
              </a:spcBef>
              <a:buNone/>
              <a:defRPr lang="en-US" sz="4400" b="1" kern="1200" cap="none" baseline="0" dirty="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7" name="Graphic 6">
            <a:extLst>
              <a:ext uri="{FF2B5EF4-FFF2-40B4-BE49-F238E27FC236}">
                <a16:creationId xmlns:a16="http://schemas.microsoft.com/office/drawing/2014/main" id="{0619C7FD-B6DA-44EE-A9E3-5941A6911A4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25151566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4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C8C49-D510-447D-994B-F2FA99EE337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525" y="1"/>
            <a:ext cx="12188948" cy="6857998"/>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a:srgbClr val="000000">
                      <a:alpha val="43137"/>
                    </a:srgb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7" name="Graphic 6">
            <a:extLst>
              <a:ext uri="{FF2B5EF4-FFF2-40B4-BE49-F238E27FC236}">
                <a16:creationId xmlns:a16="http://schemas.microsoft.com/office/drawing/2014/main" id="{0619C7FD-B6DA-44EE-A9E3-5941A6911A4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163260752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5_Title ">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D39115-6FB0-4960-858F-5EB2E7DEBB5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1127" y="3"/>
            <a:ext cx="12188946" cy="685799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rotWithShape="0">
                    <a:prstClr val="black">
                      <a:alpha val="40000"/>
                    </a:prst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1998676784"/>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6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D39115-6FB0-4960-858F-5EB2E7DEBB5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
            <a:ext cx="12188944" cy="6857996"/>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45977" y="4153859"/>
            <a:ext cx="5540491" cy="308546"/>
          </a:xfrm>
        </p:spPr>
        <p:txBody>
          <a:bodyPr wrap="square">
            <a:spAutoFit/>
          </a:bodyPr>
          <a:lstStyle>
            <a:lvl1pPr marL="0" indent="0">
              <a:buNone/>
              <a:defRPr sz="2000">
                <a:solidFill>
                  <a:srgbClr val="FEFEFE"/>
                </a:solidFill>
                <a:effectLst>
                  <a:outerShdw blurRad="38100" dist="12700" dir="2700000" algn="tl" rotWithShape="0">
                    <a:prstClr val="black">
                      <a:alpha val="40000"/>
                    </a:prst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30887" y="1700046"/>
            <a:ext cx="7716735" cy="1688111"/>
          </a:xfrm>
        </p:spPr>
        <p:txBody>
          <a:bodyPr anchor="b">
            <a:normAutofit/>
          </a:bodyPr>
          <a:lstStyle>
            <a:lvl1pPr algn="l">
              <a:defRPr sz="440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67079" y="3578954"/>
            <a:ext cx="5589727" cy="431978"/>
          </a:xfrm>
        </p:spPr>
        <p:txBody>
          <a:bodyPr wrap="square" anchor="b" anchorCtr="0">
            <a:spAutoFit/>
          </a:bodyPr>
          <a:lstStyle>
            <a:lvl1pPr marL="0" indent="0" algn="l">
              <a:buNone/>
              <a:defRPr sz="2800" b="0">
                <a:solidFill>
                  <a:srgbClr val="FEFEFE"/>
                </a:solidFill>
                <a:effectLst>
                  <a:outerShdw blurRad="508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69423543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D39115-6FB0-4960-858F-5EB2E7DEBB50}"/>
              </a:ext>
            </a:extLst>
          </p:cNvPr>
          <p:cNvPicPr>
            <a:picLocks noChangeAspect="1"/>
          </p:cNvPicPr>
          <p:nvPr userDrawn="1"/>
        </p:nvPicPr>
        <p:blipFill>
          <a:blip r:embed="rId2"/>
          <a:srcRect/>
          <a:stretch/>
        </p:blipFill>
        <p:spPr>
          <a:xfrm>
            <a:off x="0" y="4"/>
            <a:ext cx="12188944" cy="6857996"/>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45977" y="4153859"/>
            <a:ext cx="5540491" cy="308546"/>
          </a:xfrm>
        </p:spPr>
        <p:txBody>
          <a:bodyPr wrap="square">
            <a:spAutoFit/>
          </a:bodyPr>
          <a:lstStyle>
            <a:lvl1pPr marL="0" indent="0">
              <a:buNone/>
              <a:defRPr sz="2000">
                <a:solidFill>
                  <a:srgbClr val="FEFEFE"/>
                </a:solidFill>
                <a:effectLst>
                  <a:outerShdw blurRad="38100" dist="12700" dir="2700000" algn="tl" rotWithShape="0">
                    <a:prstClr val="black">
                      <a:alpha val="40000"/>
                    </a:prst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30887" y="1700046"/>
            <a:ext cx="7716735" cy="1688111"/>
          </a:xfrm>
        </p:spPr>
        <p:txBody>
          <a:bodyPr anchor="b">
            <a:normAutofit/>
          </a:bodyPr>
          <a:lstStyle>
            <a:lvl1pPr algn="l">
              <a:defRPr sz="4400">
                <a:solidFill>
                  <a:srgbClr val="FEFEFE"/>
                </a:solidFill>
                <a:effectLst>
                  <a:outerShdw blurRad="381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67079" y="3578954"/>
            <a:ext cx="5589727" cy="431978"/>
          </a:xfrm>
        </p:spPr>
        <p:txBody>
          <a:bodyPr wrap="square" anchor="b" anchorCtr="0">
            <a:spAutoFit/>
          </a:bodyPr>
          <a:lstStyle>
            <a:lvl1pPr marL="0" indent="0" algn="l">
              <a:buNone/>
              <a:defRPr sz="2800" b="0">
                <a:solidFill>
                  <a:srgbClr val="FEFEFE"/>
                </a:solidFill>
                <a:effectLst>
                  <a:outerShdw blurRad="50800" dist="25400" dir="2700000" algn="tl" rotWithShape="0">
                    <a:prstClr val="black">
                      <a:alpha val="40000"/>
                    </a:prst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272208517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7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D39115-6FB0-4960-858F-5EB2E7DEBB5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288" y="0"/>
            <a:ext cx="12188948" cy="6886805"/>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a:srgbClr val="000000">
                      <a:alpha val="43137"/>
                    </a:srgb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162483202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8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C8C49-D510-447D-994B-F2FA99EE337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1525" y="1"/>
            <a:ext cx="12188948" cy="685799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a:srgbClr val="000000">
                      <a:alpha val="43137"/>
                    </a:srgb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7" name="Graphic 6">
            <a:extLst>
              <a:ext uri="{FF2B5EF4-FFF2-40B4-BE49-F238E27FC236}">
                <a16:creationId xmlns:a16="http://schemas.microsoft.com/office/drawing/2014/main" id="{0619C7FD-B6DA-44EE-A9E3-5941A6911A4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3081006328"/>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949450"/>
            <a:ext cx="5091113" cy="4203700"/>
          </a:xfrm>
        </p:spPr>
        <p:txBody>
          <a:bodyPr anchor="t" anchorCtr="0"/>
          <a:lstStyle>
            <a:lvl1pPr marL="0" indent="0">
              <a:buNone/>
              <a:defRPr sz="32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dirty="0"/>
              <a:t>Click to edit Master text styles</a:t>
            </a:r>
          </a:p>
          <a:p>
            <a:pPr lvl="1"/>
            <a:r>
              <a:rPr lang="en-US" dirty="0"/>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2" name="TextBox 1">
            <a:extLst>
              <a:ext uri="{FF2B5EF4-FFF2-40B4-BE49-F238E27FC236}">
                <a16:creationId xmlns:a16="http://schemas.microsoft.com/office/drawing/2014/main" id="{C5F651FF-CE5E-4E0E-BC85-E7CBFDA8E124}"/>
              </a:ext>
            </a:extLst>
          </p:cNvPr>
          <p:cNvSpPr txBox="1"/>
          <p:nvPr userDrawn="1"/>
        </p:nvSpPr>
        <p:spPr>
          <a:xfrm>
            <a:off x="6933695" y="454172"/>
            <a:ext cx="3088371" cy="738664"/>
          </a:xfrm>
          <a:prstGeom prst="rect">
            <a:avLst/>
          </a:prstGeom>
          <a:noFill/>
        </p:spPr>
        <p:txBody>
          <a:bodyPr wrap="square" lIns="0" tIns="0" rIns="0" bIns="0" rtlCol="0">
            <a:spAutoFit/>
          </a:bodyPr>
          <a:lstStyle/>
          <a:p>
            <a:pPr algn="l">
              <a:spcBef>
                <a:spcPts val="600"/>
              </a:spcBef>
            </a:pPr>
            <a:r>
              <a:rPr lang="en-US" sz="4800" dirty="0">
                <a:solidFill>
                  <a:schemeClr val="bg1"/>
                </a:solidFill>
              </a:rPr>
              <a:t>Agenda</a:t>
            </a:r>
          </a:p>
        </p:txBody>
      </p:sp>
    </p:spTree>
    <p:extLst>
      <p:ext uri="{BB962C8B-B14F-4D97-AF65-F5344CB8AC3E}">
        <p14:creationId xmlns:p14="http://schemas.microsoft.com/office/powerpoint/2010/main" val="2782017516"/>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2_Agenda">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6E17D85-786F-4C46-997E-1D2A8BC3EC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949450"/>
            <a:ext cx="5091113" cy="4203700"/>
          </a:xfrm>
        </p:spPr>
        <p:txBody>
          <a:bodyPr anchor="t" anchorCtr="0"/>
          <a:lstStyle>
            <a:lvl1pPr marL="0" indent="0">
              <a:buNone/>
              <a:defRPr sz="32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dirty="0"/>
              <a:t>Click to edit Master text styles</a:t>
            </a:r>
          </a:p>
          <a:p>
            <a:pPr lvl="1"/>
            <a:r>
              <a:rPr lang="en-US" dirty="0"/>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2" name="TextBox 1">
            <a:extLst>
              <a:ext uri="{FF2B5EF4-FFF2-40B4-BE49-F238E27FC236}">
                <a16:creationId xmlns:a16="http://schemas.microsoft.com/office/drawing/2014/main" id="{C5F651FF-CE5E-4E0E-BC85-E7CBFDA8E124}"/>
              </a:ext>
            </a:extLst>
          </p:cNvPr>
          <p:cNvSpPr txBox="1"/>
          <p:nvPr userDrawn="1"/>
        </p:nvSpPr>
        <p:spPr>
          <a:xfrm>
            <a:off x="6933695" y="454172"/>
            <a:ext cx="3088371" cy="738664"/>
          </a:xfrm>
          <a:prstGeom prst="rect">
            <a:avLst/>
          </a:prstGeom>
          <a:noFill/>
        </p:spPr>
        <p:txBody>
          <a:bodyPr wrap="square" lIns="0" tIns="0" rIns="0" bIns="0" rtlCol="0">
            <a:spAutoFit/>
          </a:bodyPr>
          <a:lstStyle/>
          <a:p>
            <a:pPr algn="l">
              <a:spcBef>
                <a:spcPts val="600"/>
              </a:spcBef>
            </a:pPr>
            <a:r>
              <a:rPr lang="en-US" sz="4800" dirty="0">
                <a:solidFill>
                  <a:schemeClr val="bg1"/>
                </a:solidFill>
              </a:rPr>
              <a:t>Agenda</a:t>
            </a:r>
          </a:p>
        </p:txBody>
      </p:sp>
    </p:spTree>
    <p:extLst>
      <p:ext uri="{BB962C8B-B14F-4D97-AF65-F5344CB8AC3E}">
        <p14:creationId xmlns:p14="http://schemas.microsoft.com/office/powerpoint/2010/main" val="3253770978"/>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3_Agenda">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5C12E15-0364-43FD-B56A-D353833EAC0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949450"/>
            <a:ext cx="5091113" cy="4203700"/>
          </a:xfrm>
        </p:spPr>
        <p:txBody>
          <a:bodyPr anchor="t" anchorCtr="0"/>
          <a:lstStyle>
            <a:lvl1pPr marL="0" indent="0">
              <a:buNone/>
              <a:defRPr sz="32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dirty="0"/>
              <a:t>Click to edit Master text styles</a:t>
            </a:r>
          </a:p>
          <a:p>
            <a:pPr lvl="1"/>
            <a:r>
              <a:rPr lang="en-US" dirty="0"/>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2" name="TextBox 1">
            <a:extLst>
              <a:ext uri="{FF2B5EF4-FFF2-40B4-BE49-F238E27FC236}">
                <a16:creationId xmlns:a16="http://schemas.microsoft.com/office/drawing/2014/main" id="{C5F651FF-CE5E-4E0E-BC85-E7CBFDA8E124}"/>
              </a:ext>
            </a:extLst>
          </p:cNvPr>
          <p:cNvSpPr txBox="1"/>
          <p:nvPr userDrawn="1"/>
        </p:nvSpPr>
        <p:spPr>
          <a:xfrm>
            <a:off x="6933695" y="454172"/>
            <a:ext cx="3088371" cy="738664"/>
          </a:xfrm>
          <a:prstGeom prst="rect">
            <a:avLst/>
          </a:prstGeom>
          <a:noFill/>
        </p:spPr>
        <p:txBody>
          <a:bodyPr wrap="square" lIns="0" tIns="0" rIns="0" bIns="0" rtlCol="0">
            <a:spAutoFit/>
          </a:bodyPr>
          <a:lstStyle/>
          <a:p>
            <a:pPr algn="l">
              <a:spcBef>
                <a:spcPts val="600"/>
              </a:spcBef>
            </a:pPr>
            <a:r>
              <a:rPr lang="en-US" sz="4800" dirty="0">
                <a:solidFill>
                  <a:schemeClr val="bg1"/>
                </a:solidFill>
              </a:rPr>
              <a:t>Agenda</a:t>
            </a:r>
          </a:p>
        </p:txBody>
      </p:sp>
    </p:spTree>
    <p:extLst>
      <p:ext uri="{BB962C8B-B14F-4D97-AF65-F5344CB8AC3E}">
        <p14:creationId xmlns:p14="http://schemas.microsoft.com/office/powerpoint/2010/main" val="804990427"/>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1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8E6A9AD-3B19-4963-A7B3-76AF4E3150F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6592824"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322875090"/>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2_Division">
    <p:spTree>
      <p:nvGrpSpPr>
        <p:cNvPr id="1" name=""/>
        <p:cNvGrpSpPr/>
        <p:nvPr/>
      </p:nvGrpSpPr>
      <p:grpSpPr>
        <a:xfrm>
          <a:off x="0" y="0"/>
          <a:ext cx="0" cy="0"/>
          <a:chOff x="0" y="0"/>
          <a:chExt cx="0" cy="0"/>
        </a:xfrm>
      </p:grpSpPr>
      <p:pic>
        <p:nvPicPr>
          <p:cNvPr id="26" name="Picture 25" descr="A person holding a cell phone&#10;&#10;Description automatically generated with medium confidence">
            <a:extLst>
              <a:ext uri="{FF2B5EF4-FFF2-40B4-BE49-F238E27FC236}">
                <a16:creationId xmlns:a16="http://schemas.microsoft.com/office/drawing/2014/main" id="{08690C13-76AD-4D3F-B45D-BEBB4D32EE3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33754564"/>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8E6A9AD-3B19-4963-A7B3-76AF4E3150FD}"/>
              </a:ext>
            </a:extLst>
          </p:cNvPr>
          <p:cNvPicPr>
            <a:picLocks noChangeAspect="1"/>
          </p:cNvPicPr>
          <p:nvPr userDrawn="1"/>
        </p:nvPicPr>
        <p:blipFill>
          <a:blip r:embed="rId2" cstate="email">
            <a:extLst>
              <a:ext uri="{28A0092B-C50C-407E-A947-70E740481C1C}">
                <a14:useLocalDpi xmlns:a14="http://schemas.microsoft.com/office/drawing/2010/main"/>
              </a:ext>
            </a:extLst>
          </a:blip>
          <a:stretch/>
        </p:blipFill>
        <p:spPr>
          <a:xfrm>
            <a:off x="1" y="0"/>
            <a:ext cx="6592824"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428002148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4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85070877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5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8E6A9AD-3B19-4963-A7B3-76AF4E3150FD}"/>
              </a:ext>
            </a:extLst>
          </p:cNvPr>
          <p:cNvPicPr>
            <a:picLocks noChangeAspect="1"/>
          </p:cNvPicPr>
          <p:nvPr userDrawn="1"/>
        </p:nvPicPr>
        <p:blipFill>
          <a:blip r:embed="rId2" cstate="email">
            <a:extLst>
              <a:ext uri="{28A0092B-C50C-407E-A947-70E740481C1C}">
                <a14:useLocalDpi xmlns:a14="http://schemas.microsoft.com/office/drawing/2010/main"/>
              </a:ext>
            </a:extLst>
          </a:blip>
          <a:srcRect l="2424" r="2424"/>
          <a:stretch/>
        </p:blipFill>
        <p:spPr>
          <a:xfrm flipH="1">
            <a:off x="1" y="0"/>
            <a:ext cx="6273208"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619249"/>
            <a:ext cx="5019675" cy="3486151"/>
          </a:xfrm>
        </p:spPr>
        <p:txBody>
          <a:bodyPr anchor="ctr" anchorCtr="0"/>
          <a:lstStyle>
            <a:lvl1pPr marL="0" indent="0">
              <a:buNone/>
              <a:defRPr sz="48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153993271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8D39115-6FB0-4960-858F-5EB2E7DEBB50}"/>
              </a:ext>
            </a:extLst>
          </p:cNvPr>
          <p:cNvPicPr>
            <a:picLocks noChangeAspect="1"/>
          </p:cNvPicPr>
          <p:nvPr userDrawn="1"/>
        </p:nvPicPr>
        <p:blipFill>
          <a:blip r:embed="rId2"/>
          <a:srcRect/>
          <a:stretch/>
        </p:blipFill>
        <p:spPr>
          <a:xfrm>
            <a:off x="2288" y="0"/>
            <a:ext cx="12188948" cy="6886805"/>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a:srgbClr val="000000">
                      <a:alpha val="43137"/>
                    </a:srgb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9" name="Graphic 8">
            <a:extLst>
              <a:ext uri="{FF2B5EF4-FFF2-40B4-BE49-F238E27FC236}">
                <a16:creationId xmlns:a16="http://schemas.microsoft.com/office/drawing/2014/main" id="{01D7FF2F-F819-4746-91B0-82781872755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1316618738"/>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4743478"/>
      </p:ext>
    </p:extLst>
  </p:cSld>
  <p:clrMapOvr>
    <a:masterClrMapping/>
  </p:clrMapOvr>
  <p:transition>
    <p:fade/>
  </p:transition>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and Sub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B2E72ABD-7529-456D-97E2-F470CB60CC20}"/>
              </a:ext>
            </a:extLst>
          </p:cNvPr>
          <p:cNvSpPr>
            <a:spLocks noGrp="1"/>
          </p:cNvSpPr>
          <p:nvPr>
            <p:ph type="body" sz="quarter" idx="13" hasCustomPrompt="1"/>
          </p:nvPr>
        </p:nvSpPr>
        <p:spPr>
          <a:xfrm>
            <a:off x="604011" y="1121730"/>
            <a:ext cx="11081528" cy="460439"/>
          </a:xfrm>
        </p:spPr>
        <p:txBody>
          <a:bodyPr/>
          <a:lstStyle>
            <a:lvl1pPr marL="0" indent="0">
              <a:buNone/>
              <a:defRPr sz="2000" b="1">
                <a:solidFill>
                  <a:srgbClr val="615F61"/>
                </a:solidFill>
                <a:latin typeface="+mn-lt"/>
              </a:defRPr>
            </a:lvl1pPr>
          </a:lstStyle>
          <a:p>
            <a:pPr lvl="0"/>
            <a:r>
              <a:rPr lang="en-US" dirty="0"/>
              <a:t>Edit Master subtitle styles</a:t>
            </a:r>
          </a:p>
        </p:txBody>
      </p:sp>
    </p:spTree>
    <p:extLst>
      <p:ext uri="{BB962C8B-B14F-4D97-AF65-F5344CB8AC3E}">
        <p14:creationId xmlns:p14="http://schemas.microsoft.com/office/powerpoint/2010/main" val="417899218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8900A0F-BE51-4119-A570-5810C65FA109}"/>
              </a:ext>
            </a:extLst>
          </p:cNvPr>
          <p:cNvSpPr>
            <a:spLocks noGrp="1"/>
          </p:cNvSpPr>
          <p:nvPr>
            <p:ph idx="1"/>
          </p:nvPr>
        </p:nvSpPr>
        <p:spPr>
          <a:xfrm>
            <a:off x="604011" y="1495254"/>
            <a:ext cx="11071242" cy="4398956"/>
          </a:xfrm>
        </p:spPr>
        <p:txBody>
          <a:bodyPr/>
          <a:lstStyle>
            <a:lvl1pPr marL="0" indent="0">
              <a:buNone/>
              <a:defRPr/>
            </a:lvl1pPr>
            <a:lvl2pPr marL="403225" indent="-174625">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4466902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39697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tatm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993A41-1080-465C-BC33-A8A067D58FCA}"/>
              </a:ext>
            </a:extLst>
          </p:cNvPr>
          <p:cNvSpPr/>
          <p:nvPr/>
        </p:nvSpPr>
        <p:spPr>
          <a:xfrm>
            <a:off x="0" y="0"/>
            <a:ext cx="12192000" cy="8116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DAE514BC-00CF-4C5D-BE11-8FF1CECC9075}"/>
              </a:ext>
            </a:extLst>
          </p:cNvPr>
          <p:cNvSpPr/>
          <p:nvPr/>
        </p:nvSpPr>
        <p:spPr>
          <a:xfrm>
            <a:off x="0" y="1586548"/>
            <a:ext cx="12192000" cy="3892061"/>
          </a:xfrm>
          <a:prstGeom prst="rect">
            <a:avLst/>
          </a:prstGeom>
          <a:solidFill>
            <a:srgbClr val="83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159137117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greeen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E514BC-00CF-4C5D-BE11-8FF1CECC9075}"/>
              </a:ext>
            </a:extLst>
          </p:cNvPr>
          <p:cNvSpPr/>
          <p:nvPr/>
        </p:nvSpPr>
        <p:spPr>
          <a:xfrm>
            <a:off x="0" y="7951"/>
            <a:ext cx="12191999" cy="6858000"/>
          </a:xfrm>
          <a:prstGeom prst="rect">
            <a:avLst/>
          </a:prstGeom>
          <a:solidFill>
            <a:srgbClr val="83B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1351790298"/>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eal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E514BC-00CF-4C5D-BE11-8FF1CECC9075}"/>
              </a:ext>
            </a:extLst>
          </p:cNvPr>
          <p:cNvSpPr/>
          <p:nvPr/>
        </p:nvSpPr>
        <p:spPr>
          <a:xfrm>
            <a:off x="0" y="7951"/>
            <a:ext cx="1219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1997669607"/>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jad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AE514BC-00CF-4C5D-BE11-8FF1CECC9075}"/>
              </a:ext>
            </a:extLst>
          </p:cNvPr>
          <p:cNvSpPr/>
          <p:nvPr/>
        </p:nvSpPr>
        <p:spPr>
          <a:xfrm>
            <a:off x="0" y="7951"/>
            <a:ext cx="121919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Tree>
    <p:extLst>
      <p:ext uri="{BB962C8B-B14F-4D97-AF65-F5344CB8AC3E}">
        <p14:creationId xmlns:p14="http://schemas.microsoft.com/office/powerpoint/2010/main" val="4164982623"/>
      </p:ext>
    </p:extLst>
  </p:cSld>
  <p:clrMapOvr>
    <a:masterClrMapping/>
  </p:clrMapOvr>
  <p:transition>
    <p:fade/>
  </p:transition>
  <p:extLst>
    <p:ext uri="{DCECCB84-F9BA-43D5-87BE-67443E8EF086}">
      <p15:sldGuideLst xmlns:p15="http://schemas.microsoft.com/office/powerpoint/2012/main">
        <p15:guide id="1"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Clos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0945E6-9F0D-4A30-B596-ACD5623EB49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525" y="1"/>
            <a:ext cx="12188948" cy="6857997"/>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p:nvSpPr>
        <p:spPr>
          <a:xfrm>
            <a:off x="3381375" y="2257287"/>
            <a:ext cx="5429250" cy="830997"/>
          </a:xfrm>
          <a:prstGeom prst="rect">
            <a:avLst/>
          </a:prstGeom>
          <a:noFill/>
        </p:spPr>
        <p:txBody>
          <a:bodyPr wrap="square" lIns="0" tIns="0" rIns="0" bIns="0" rtlCol="0">
            <a:spAutoFit/>
          </a:bodyPr>
          <a:lstStyle/>
          <a:p>
            <a:pPr algn="ctr">
              <a:spcBef>
                <a:spcPts val="600"/>
              </a:spcBef>
            </a:pPr>
            <a:r>
              <a:rPr lang="en-US" sz="5400" spc="-100" baseline="0">
                <a:solidFill>
                  <a:srgbClr val="FEFFFF"/>
                </a:solidFill>
                <a:effectLst/>
                <a:latin typeface="Lato Light" panose="020F0502020204030203" pitchFamily="34" charset="0"/>
                <a:ea typeface="Lato Light" panose="020F0502020204030203" pitchFamily="34" charset="0"/>
                <a:cs typeface="Lato Light" panose="020F0502020204030203" pitchFamily="34" charset="0"/>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p:nvCxnSpPr>
        <p:spPr>
          <a:xfrm>
            <a:off x="4619897" y="3276839"/>
            <a:ext cx="2952206" cy="0"/>
          </a:xfrm>
          <a:prstGeom prst="line">
            <a:avLst/>
          </a:prstGeom>
          <a:ln w="15875">
            <a:solidFill>
              <a:srgbClr val="FEFF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C3FF5D4-8337-40F7-AEC0-0BF55BA3CD9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65388" y="3657601"/>
            <a:ext cx="2715581" cy="425332"/>
          </a:xfrm>
          <a:prstGeom prst="rect">
            <a:avLst/>
          </a:prstGeom>
        </p:spPr>
      </p:pic>
    </p:spTree>
    <p:extLst>
      <p:ext uri="{BB962C8B-B14F-4D97-AF65-F5344CB8AC3E}">
        <p14:creationId xmlns:p14="http://schemas.microsoft.com/office/powerpoint/2010/main" val="1538616472"/>
      </p:ext>
    </p:extLst>
  </p:cSld>
  <p:clrMapOvr>
    <a:masterClrMapping/>
  </p:clrMapOvr>
  <p:transition>
    <p:fade/>
  </p:transition>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2_Closi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23562AD-808F-4F70-BDCB-8959D13EF64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
            <a:ext cx="12188944" cy="6857996"/>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p:nvSpPr>
        <p:spPr>
          <a:xfrm>
            <a:off x="3381375" y="2257287"/>
            <a:ext cx="5429250" cy="830997"/>
          </a:xfrm>
          <a:prstGeom prst="rect">
            <a:avLst/>
          </a:prstGeom>
          <a:noFill/>
        </p:spPr>
        <p:txBody>
          <a:bodyPr wrap="square" lIns="0" tIns="0" rIns="0" bIns="0" rtlCol="0">
            <a:spAutoFit/>
          </a:bodyPr>
          <a:lstStyle/>
          <a:p>
            <a:pPr algn="ctr">
              <a:spcBef>
                <a:spcPts val="600"/>
              </a:spcBef>
            </a:pPr>
            <a:r>
              <a:rPr lang="en-US" sz="5400" spc="-100" baseline="0">
                <a:solidFill>
                  <a:srgbClr val="FEFFFF"/>
                </a:solidFill>
                <a:effectLst/>
                <a:latin typeface="Lato Light" panose="020F0502020204030203" pitchFamily="34" charset="0"/>
                <a:ea typeface="Lato Light" panose="020F0502020204030203" pitchFamily="34" charset="0"/>
                <a:cs typeface="Lato Light" panose="020F0502020204030203" pitchFamily="34" charset="0"/>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p:nvCxnSpPr>
        <p:spPr>
          <a:xfrm>
            <a:off x="4619897" y="3276839"/>
            <a:ext cx="2952206" cy="0"/>
          </a:xfrm>
          <a:prstGeom prst="line">
            <a:avLst/>
          </a:prstGeom>
          <a:ln w="15875">
            <a:solidFill>
              <a:srgbClr val="FEFF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C3FF5D4-8337-40F7-AEC0-0BF55BA3CD9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65388" y="3657601"/>
            <a:ext cx="2715581" cy="425332"/>
          </a:xfrm>
          <a:prstGeom prst="rect">
            <a:avLst/>
          </a:prstGeom>
        </p:spPr>
      </p:pic>
    </p:spTree>
    <p:extLst>
      <p:ext uri="{BB962C8B-B14F-4D97-AF65-F5344CB8AC3E}">
        <p14:creationId xmlns:p14="http://schemas.microsoft.com/office/powerpoint/2010/main" val="432391017"/>
      </p:ext>
    </p:extLst>
  </p:cSld>
  <p:clrMapOvr>
    <a:masterClrMapping/>
  </p:clrMapOvr>
  <p:transition>
    <p:fade/>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FC8C49-D510-447D-994B-F2FA99EE337A}"/>
              </a:ext>
            </a:extLst>
          </p:cNvPr>
          <p:cNvPicPr>
            <a:picLocks noChangeAspect="1"/>
          </p:cNvPicPr>
          <p:nvPr/>
        </p:nvPicPr>
        <p:blipFill>
          <a:blip r:embed="rId2"/>
          <a:srcRect/>
          <a:stretch/>
        </p:blipFill>
        <p:spPr>
          <a:xfrm>
            <a:off x="1525" y="1"/>
            <a:ext cx="12188948" cy="6857997"/>
          </a:xfrm>
          <a:prstGeom prst="rect">
            <a:avLst/>
          </a:prstGeom>
        </p:spPr>
      </p:pic>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p:nvPr>
        </p:nvSpPr>
        <p:spPr>
          <a:xfrm>
            <a:off x="2217842" y="4243757"/>
            <a:ext cx="6112621" cy="308546"/>
          </a:xfrm>
        </p:spPr>
        <p:txBody>
          <a:bodyPr wrap="square">
            <a:spAutoFit/>
          </a:bodyPr>
          <a:lstStyle>
            <a:lvl1pPr marL="0" indent="0">
              <a:buNone/>
              <a:defRPr sz="2000">
                <a:solidFill>
                  <a:srgbClr val="FEFEFE"/>
                </a:solidFill>
                <a:effectLst>
                  <a:outerShdw blurRad="38100" dist="12700" dir="2700000" algn="tl">
                    <a:srgbClr val="000000">
                      <a:alpha val="43137"/>
                    </a:srgbClr>
                  </a:outerShdw>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a:t>Click to edit Master text styles</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p:nvPr>
        </p:nvSpPr>
        <p:spPr>
          <a:xfrm>
            <a:off x="2217839" y="1711570"/>
            <a:ext cx="7716735" cy="1688111"/>
          </a:xfrm>
        </p:spPr>
        <p:txBody>
          <a:bodyPr anchor="b">
            <a:normAutofit/>
          </a:bodyPr>
          <a:lstStyle>
            <a:lvl1pPr algn="l">
              <a:defRPr sz="440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hasCustomPrompt="1"/>
          </p:nvPr>
        </p:nvSpPr>
        <p:spPr>
          <a:xfrm>
            <a:off x="2217842" y="3651352"/>
            <a:ext cx="7716732" cy="431978"/>
          </a:xfrm>
        </p:spPr>
        <p:txBody>
          <a:bodyPr wrap="square" anchor="b" anchorCtr="0">
            <a:spAutoFit/>
          </a:bodyPr>
          <a:lstStyle>
            <a:lvl1pPr marL="0" indent="0" algn="l">
              <a:buNone/>
              <a:defRPr sz="2800" b="0">
                <a:solidFill>
                  <a:srgbClr val="FEFEFE"/>
                </a:solidFill>
                <a:effectLst>
                  <a:outerShdw blurRad="38100" dist="25400" dir="2700000" algn="tl">
                    <a:srgbClr val="000000">
                      <a:alpha val="43137"/>
                    </a:srgbClr>
                  </a:outerShdw>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Presenter’s name or Subtitle</a:t>
            </a:r>
          </a:p>
        </p:txBody>
      </p:sp>
      <p:pic>
        <p:nvPicPr>
          <p:cNvPr id="7" name="Graphic 6">
            <a:extLst>
              <a:ext uri="{FF2B5EF4-FFF2-40B4-BE49-F238E27FC236}">
                <a16:creationId xmlns:a16="http://schemas.microsoft.com/office/drawing/2014/main" id="{0619C7FD-B6DA-44EE-A9E3-5941A6911A4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758755" y="4905633"/>
            <a:ext cx="2292824" cy="359117"/>
          </a:xfrm>
          <a:prstGeom prst="rect">
            <a:avLst/>
          </a:prstGeom>
        </p:spPr>
      </p:pic>
    </p:spTree>
    <p:extLst>
      <p:ext uri="{BB962C8B-B14F-4D97-AF65-F5344CB8AC3E}">
        <p14:creationId xmlns:p14="http://schemas.microsoft.com/office/powerpoint/2010/main" val="1714407105"/>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3_Closin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6C3DD3D-D264-4F93-A482-783DBEA1055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524" y="1"/>
            <a:ext cx="12188950" cy="6857998"/>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p:nvSpPr>
        <p:spPr>
          <a:xfrm>
            <a:off x="3381375" y="2257287"/>
            <a:ext cx="5429250" cy="830997"/>
          </a:xfrm>
          <a:prstGeom prst="rect">
            <a:avLst/>
          </a:prstGeom>
          <a:noFill/>
        </p:spPr>
        <p:txBody>
          <a:bodyPr wrap="square" lIns="0" tIns="0" rIns="0" bIns="0" rtlCol="0">
            <a:spAutoFit/>
          </a:bodyPr>
          <a:lstStyle/>
          <a:p>
            <a:pPr algn="ctr">
              <a:spcBef>
                <a:spcPts val="600"/>
              </a:spcBef>
            </a:pPr>
            <a:r>
              <a:rPr lang="en-US" sz="5400" spc="-100" baseline="0">
                <a:solidFill>
                  <a:srgbClr val="FEFFFF"/>
                </a:solidFill>
                <a:effectLst/>
                <a:latin typeface="Lato Light" panose="020F0502020204030203" pitchFamily="34" charset="0"/>
                <a:ea typeface="Lato Light" panose="020F0502020204030203" pitchFamily="34" charset="0"/>
                <a:cs typeface="Lato Light" panose="020F0502020204030203" pitchFamily="34" charset="0"/>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p:nvCxnSpPr>
        <p:spPr>
          <a:xfrm>
            <a:off x="4619897" y="3276839"/>
            <a:ext cx="2952206" cy="0"/>
          </a:xfrm>
          <a:prstGeom prst="line">
            <a:avLst/>
          </a:prstGeom>
          <a:ln w="15875">
            <a:solidFill>
              <a:srgbClr val="FEFF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C3FF5D4-8337-40F7-AEC0-0BF55BA3CD9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65388" y="3657601"/>
            <a:ext cx="2715581" cy="425332"/>
          </a:xfrm>
          <a:prstGeom prst="rect">
            <a:avLst/>
          </a:prstGeom>
        </p:spPr>
      </p:pic>
    </p:spTree>
    <p:extLst>
      <p:ext uri="{BB962C8B-B14F-4D97-AF65-F5344CB8AC3E}">
        <p14:creationId xmlns:p14="http://schemas.microsoft.com/office/powerpoint/2010/main" val="1400686972"/>
      </p:ext>
    </p:extLst>
  </p:cSld>
  <p:clrMapOvr>
    <a:masterClrMapping/>
  </p:clrMapOvr>
  <p:transition>
    <p:fade/>
  </p:transition>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4_Closin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C511A2-2685-450B-B9C0-7DCDF6CBF5E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288" y="0"/>
            <a:ext cx="12188948" cy="6886805"/>
          </a:xfrm>
          <a:prstGeom prst="rect">
            <a:avLst/>
          </a:prstGeom>
        </p:spPr>
      </p:pic>
      <p:sp>
        <p:nvSpPr>
          <p:cNvPr id="2" name="TextBox 1">
            <a:extLst>
              <a:ext uri="{FF2B5EF4-FFF2-40B4-BE49-F238E27FC236}">
                <a16:creationId xmlns:a16="http://schemas.microsoft.com/office/drawing/2014/main" id="{F63D57B8-BFAE-4905-8E3F-3A6F125AA18B}"/>
              </a:ext>
            </a:extLst>
          </p:cNvPr>
          <p:cNvSpPr txBox="1"/>
          <p:nvPr/>
        </p:nvSpPr>
        <p:spPr>
          <a:xfrm>
            <a:off x="3381375" y="2257287"/>
            <a:ext cx="5429250" cy="830997"/>
          </a:xfrm>
          <a:prstGeom prst="rect">
            <a:avLst/>
          </a:prstGeom>
          <a:noFill/>
        </p:spPr>
        <p:txBody>
          <a:bodyPr wrap="square" lIns="0" tIns="0" rIns="0" bIns="0" rtlCol="0">
            <a:spAutoFit/>
          </a:bodyPr>
          <a:lstStyle/>
          <a:p>
            <a:pPr algn="ctr">
              <a:spcBef>
                <a:spcPts val="600"/>
              </a:spcBef>
            </a:pPr>
            <a:r>
              <a:rPr lang="en-US" sz="5400" spc="-100" baseline="0">
                <a:solidFill>
                  <a:srgbClr val="FEFFFF"/>
                </a:solidFill>
                <a:effectLst/>
                <a:latin typeface="Lato Light" panose="020F0502020204030203" pitchFamily="34" charset="0"/>
                <a:ea typeface="Lato Light" panose="020F0502020204030203" pitchFamily="34" charset="0"/>
                <a:cs typeface="Lato Light" panose="020F0502020204030203" pitchFamily="34" charset="0"/>
              </a:rPr>
              <a:t>Thank you</a:t>
            </a:r>
          </a:p>
        </p:txBody>
      </p:sp>
      <p:cxnSp>
        <p:nvCxnSpPr>
          <p:cNvPr id="8" name="Straight Connector 7">
            <a:extLst>
              <a:ext uri="{FF2B5EF4-FFF2-40B4-BE49-F238E27FC236}">
                <a16:creationId xmlns:a16="http://schemas.microsoft.com/office/drawing/2014/main" id="{876C7951-1CB5-4306-96BC-4209AE3AA7E5}"/>
              </a:ext>
            </a:extLst>
          </p:cNvPr>
          <p:cNvCxnSpPr>
            <a:cxnSpLocks/>
          </p:cNvCxnSpPr>
          <p:nvPr/>
        </p:nvCxnSpPr>
        <p:spPr>
          <a:xfrm>
            <a:off x="4619897" y="3276839"/>
            <a:ext cx="2952206" cy="0"/>
          </a:xfrm>
          <a:prstGeom prst="line">
            <a:avLst/>
          </a:prstGeom>
          <a:ln w="15875">
            <a:solidFill>
              <a:srgbClr val="FEFFFF"/>
            </a:solidFill>
          </a:ln>
        </p:spPr>
        <p:style>
          <a:lnRef idx="1">
            <a:schemeClr val="accent1"/>
          </a:lnRef>
          <a:fillRef idx="0">
            <a:schemeClr val="accent1"/>
          </a:fillRef>
          <a:effectRef idx="0">
            <a:schemeClr val="accent1"/>
          </a:effectRef>
          <a:fontRef idx="minor">
            <a:schemeClr val="tx1"/>
          </a:fontRef>
        </p:style>
      </p:cxnSp>
      <p:pic>
        <p:nvPicPr>
          <p:cNvPr id="7" name="Graphic 6">
            <a:extLst>
              <a:ext uri="{FF2B5EF4-FFF2-40B4-BE49-F238E27FC236}">
                <a16:creationId xmlns:a16="http://schemas.microsoft.com/office/drawing/2014/main" id="{3C3FF5D4-8337-40F7-AEC0-0BF55BA3CD9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765388" y="3657601"/>
            <a:ext cx="2715581" cy="425332"/>
          </a:xfrm>
          <a:prstGeom prst="rect">
            <a:avLst/>
          </a:prstGeom>
        </p:spPr>
      </p:pic>
    </p:spTree>
    <p:extLst>
      <p:ext uri="{BB962C8B-B14F-4D97-AF65-F5344CB8AC3E}">
        <p14:creationId xmlns:p14="http://schemas.microsoft.com/office/powerpoint/2010/main" val="2788206210"/>
      </p:ext>
    </p:extLst>
  </p:cSld>
  <p:clrMapOvr>
    <a:masterClrMapping/>
  </p:clrMapOvr>
  <p:transition>
    <p:fade/>
  </p:transition>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299E1-1B00-2A3E-9814-4A04D8679CF9}"/>
              </a:ext>
            </a:extLst>
          </p:cNvPr>
          <p:cNvPicPr>
            <a:picLocks noChangeAspect="1"/>
          </p:cNvPicPr>
          <p:nvPr userDrawn="1"/>
        </p:nvPicPr>
        <p:blipFill>
          <a:blip r:embed="rId2"/>
          <a:srcRect/>
          <a:stretch/>
        </p:blipFill>
        <p:spPr>
          <a:xfrm>
            <a:off x="1" y="0"/>
            <a:ext cx="12191998" cy="4801799"/>
          </a:xfrm>
          <a:prstGeom prst="rect">
            <a:avLst/>
          </a:prstGeom>
        </p:spPr>
      </p:pic>
      <p:sp>
        <p:nvSpPr>
          <p:cNvPr id="14" name="Rectangle 13">
            <a:extLst>
              <a:ext uri="{FF2B5EF4-FFF2-40B4-BE49-F238E27FC236}">
                <a16:creationId xmlns:a16="http://schemas.microsoft.com/office/drawing/2014/main" id="{20B91C7E-AABD-E23E-9245-D18B7CE0C9BB}"/>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7D4C117-53A3-FCD5-4D64-35E3CCB6F3A2}"/>
              </a:ext>
            </a:extLst>
          </p:cNvPr>
          <p:cNvSpPr/>
          <p:nvPr userDrawn="1"/>
        </p:nvSpPr>
        <p:spPr>
          <a:xfrm>
            <a:off x="0" y="3798277"/>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10">
            <a:extLst>
              <a:ext uri="{FF2B5EF4-FFF2-40B4-BE49-F238E27FC236}">
                <a16:creationId xmlns:a16="http://schemas.microsoft.com/office/drawing/2014/main" id="{84C974E9-3BCE-1014-5FE1-DE150AE51DCA}"/>
              </a:ext>
            </a:extLst>
          </p:cNvPr>
          <p:cNvSpPr>
            <a:spLocks noGrp="1"/>
          </p:cNvSpPr>
          <p:nvPr>
            <p:ph type="body" sz="quarter" idx="10" hasCustomPrompt="1"/>
          </p:nvPr>
        </p:nvSpPr>
        <p:spPr>
          <a:xfrm>
            <a:off x="603017" y="5754421"/>
            <a:ext cx="6229978" cy="339388"/>
          </a:xfrm>
        </p:spPr>
        <p:txBody>
          <a:bodyPr wrap="square">
            <a:spAutoFit/>
          </a:bodyPr>
          <a:lstStyle>
            <a:lvl1pPr marL="0" indent="0">
              <a:buNone/>
              <a:defRPr sz="22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name</a:t>
            </a:r>
          </a:p>
        </p:txBody>
      </p:sp>
      <p:sp>
        <p:nvSpPr>
          <p:cNvPr id="22" name="Title 1">
            <a:extLst>
              <a:ext uri="{FF2B5EF4-FFF2-40B4-BE49-F238E27FC236}">
                <a16:creationId xmlns:a16="http://schemas.microsoft.com/office/drawing/2014/main" id="{2A009B35-3FB0-A4F4-DA7E-B65D5C46DF7F}"/>
              </a:ext>
            </a:extLst>
          </p:cNvPr>
          <p:cNvSpPr>
            <a:spLocks noGrp="1"/>
          </p:cNvSpPr>
          <p:nvPr>
            <p:ph type="ctrTitle" hasCustomPrompt="1"/>
          </p:nvPr>
        </p:nvSpPr>
        <p:spPr>
          <a:xfrm>
            <a:off x="592138" y="3765883"/>
            <a:ext cx="11184645" cy="945071"/>
          </a:xfrm>
        </p:spPr>
        <p:txBody>
          <a:bodyPr anchor="b" anchorCtr="0">
            <a:no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23" name="Subtitle 2">
            <a:extLst>
              <a:ext uri="{FF2B5EF4-FFF2-40B4-BE49-F238E27FC236}">
                <a16:creationId xmlns:a16="http://schemas.microsoft.com/office/drawing/2014/main" id="{5C5478AA-A042-8F51-9D32-598ECEF0926A}"/>
              </a:ext>
            </a:extLst>
          </p:cNvPr>
          <p:cNvSpPr>
            <a:spLocks noGrp="1"/>
          </p:cNvSpPr>
          <p:nvPr>
            <p:ph type="subTitle" idx="1"/>
          </p:nvPr>
        </p:nvSpPr>
        <p:spPr>
          <a:xfrm>
            <a:off x="603016" y="4767526"/>
            <a:ext cx="11163719" cy="431978"/>
          </a:xfrm>
        </p:spPr>
        <p:txBody>
          <a:bodyPr wrap="square" anchor="b" anchorCtr="0">
            <a:spAutoFit/>
          </a:bodyPr>
          <a:lstStyle>
            <a:lvl1pPr marL="0" indent="0" algn="l">
              <a:buNone/>
              <a:defRPr sz="2800" b="0">
                <a:solidFill>
                  <a:srgbClr val="FEFEFE"/>
                </a:solidFill>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24" name="Graphic 23">
            <a:extLst>
              <a:ext uri="{FF2B5EF4-FFF2-40B4-BE49-F238E27FC236}">
                <a16:creationId xmlns:a16="http://schemas.microsoft.com/office/drawing/2014/main" id="{089518BA-313F-F29A-881B-AA0CFF6ED8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83842" y="6060168"/>
            <a:ext cx="2684478" cy="420460"/>
          </a:xfrm>
          <a:prstGeom prst="rect">
            <a:avLst/>
          </a:prstGeom>
          <a:effectLst/>
        </p:spPr>
      </p:pic>
      <p:sp>
        <p:nvSpPr>
          <p:cNvPr id="25" name="Text Placeholder 10">
            <a:extLst>
              <a:ext uri="{FF2B5EF4-FFF2-40B4-BE49-F238E27FC236}">
                <a16:creationId xmlns:a16="http://schemas.microsoft.com/office/drawing/2014/main" id="{82A8C79E-F799-75F2-F542-BE09F2FE0293}"/>
              </a:ext>
            </a:extLst>
          </p:cNvPr>
          <p:cNvSpPr>
            <a:spLocks noGrp="1"/>
          </p:cNvSpPr>
          <p:nvPr>
            <p:ph type="body" sz="quarter" idx="11" hasCustomPrompt="1"/>
          </p:nvPr>
        </p:nvSpPr>
        <p:spPr>
          <a:xfrm>
            <a:off x="603016" y="6172680"/>
            <a:ext cx="6240027" cy="308546"/>
          </a:xfrm>
        </p:spPr>
        <p:txBody>
          <a:bodyPr wrap="square">
            <a:spAutoFit/>
          </a:bodyPr>
          <a:lstStyle>
            <a:lvl1pPr marL="0" indent="0">
              <a:buNone/>
              <a:defRPr sz="20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position</a:t>
            </a:r>
          </a:p>
        </p:txBody>
      </p:sp>
    </p:spTree>
    <p:extLst>
      <p:ext uri="{BB962C8B-B14F-4D97-AF65-F5344CB8AC3E}">
        <p14:creationId xmlns:p14="http://schemas.microsoft.com/office/powerpoint/2010/main" val="2715992240"/>
      </p:ext>
    </p:extLst>
  </p:cSld>
  <p:clrMapOvr>
    <a:masterClrMapping/>
  </p:clrMapOvr>
  <p:transition>
    <p:fade/>
  </p:transition>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Titl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299E1-1B00-2A3E-9814-4A04D8679CF9}"/>
              </a:ext>
            </a:extLst>
          </p:cNvPr>
          <p:cNvPicPr>
            <a:picLocks noChangeAspect="1"/>
          </p:cNvPicPr>
          <p:nvPr userDrawn="1"/>
        </p:nvPicPr>
        <p:blipFill>
          <a:blip r:embed="rId2"/>
          <a:srcRect/>
          <a:stretch/>
        </p:blipFill>
        <p:spPr>
          <a:xfrm>
            <a:off x="2" y="0"/>
            <a:ext cx="12191996" cy="4801799"/>
          </a:xfrm>
          <a:prstGeom prst="rect">
            <a:avLst/>
          </a:prstGeom>
        </p:spPr>
      </p:pic>
      <p:sp>
        <p:nvSpPr>
          <p:cNvPr id="13" name="Rectangle 12">
            <a:extLst>
              <a:ext uri="{FF2B5EF4-FFF2-40B4-BE49-F238E27FC236}">
                <a16:creationId xmlns:a16="http://schemas.microsoft.com/office/drawing/2014/main" id="{86051C14-305E-1149-09F9-CC9C426D10BA}"/>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C905A3C-9E72-A7DF-23AC-059FA9195BEE}"/>
              </a:ext>
            </a:extLst>
          </p:cNvPr>
          <p:cNvSpPr/>
          <p:nvPr userDrawn="1"/>
        </p:nvSpPr>
        <p:spPr>
          <a:xfrm>
            <a:off x="0" y="3798277"/>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0">
            <a:extLst>
              <a:ext uri="{FF2B5EF4-FFF2-40B4-BE49-F238E27FC236}">
                <a16:creationId xmlns:a16="http://schemas.microsoft.com/office/drawing/2014/main" id="{C1363F2C-6425-1059-F9A3-7FBC5190F2FD}"/>
              </a:ext>
            </a:extLst>
          </p:cNvPr>
          <p:cNvSpPr>
            <a:spLocks noGrp="1"/>
          </p:cNvSpPr>
          <p:nvPr>
            <p:ph type="body" sz="quarter" idx="10" hasCustomPrompt="1"/>
          </p:nvPr>
        </p:nvSpPr>
        <p:spPr>
          <a:xfrm>
            <a:off x="603017" y="5754421"/>
            <a:ext cx="6229978" cy="339388"/>
          </a:xfrm>
        </p:spPr>
        <p:txBody>
          <a:bodyPr wrap="square">
            <a:spAutoFit/>
          </a:bodyPr>
          <a:lstStyle>
            <a:lvl1pPr marL="0" indent="0">
              <a:buNone/>
              <a:defRPr sz="22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name</a:t>
            </a:r>
          </a:p>
        </p:txBody>
      </p:sp>
      <p:sp>
        <p:nvSpPr>
          <p:cNvPr id="21" name="Title 1">
            <a:extLst>
              <a:ext uri="{FF2B5EF4-FFF2-40B4-BE49-F238E27FC236}">
                <a16:creationId xmlns:a16="http://schemas.microsoft.com/office/drawing/2014/main" id="{C9A64210-B151-2236-C116-3ACD2C1546C2}"/>
              </a:ext>
            </a:extLst>
          </p:cNvPr>
          <p:cNvSpPr>
            <a:spLocks noGrp="1"/>
          </p:cNvSpPr>
          <p:nvPr>
            <p:ph type="ctrTitle" hasCustomPrompt="1"/>
          </p:nvPr>
        </p:nvSpPr>
        <p:spPr>
          <a:xfrm>
            <a:off x="592138" y="3765883"/>
            <a:ext cx="11184645" cy="945071"/>
          </a:xfrm>
        </p:spPr>
        <p:txBody>
          <a:bodyPr anchor="b" anchorCtr="0">
            <a:no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22" name="Subtitle 2">
            <a:extLst>
              <a:ext uri="{FF2B5EF4-FFF2-40B4-BE49-F238E27FC236}">
                <a16:creationId xmlns:a16="http://schemas.microsoft.com/office/drawing/2014/main" id="{E1C6CCD8-758D-9A46-FFF1-1DB24E769762}"/>
              </a:ext>
            </a:extLst>
          </p:cNvPr>
          <p:cNvSpPr>
            <a:spLocks noGrp="1"/>
          </p:cNvSpPr>
          <p:nvPr>
            <p:ph type="subTitle" idx="1"/>
          </p:nvPr>
        </p:nvSpPr>
        <p:spPr>
          <a:xfrm>
            <a:off x="603016" y="4767526"/>
            <a:ext cx="11163719" cy="431978"/>
          </a:xfrm>
        </p:spPr>
        <p:txBody>
          <a:bodyPr wrap="square" anchor="b" anchorCtr="0">
            <a:spAutoFit/>
          </a:bodyPr>
          <a:lstStyle>
            <a:lvl1pPr marL="0" indent="0" algn="l">
              <a:buNone/>
              <a:defRPr sz="2800" b="0">
                <a:solidFill>
                  <a:srgbClr val="FEFEFE"/>
                </a:solidFill>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23" name="Graphic 22">
            <a:extLst>
              <a:ext uri="{FF2B5EF4-FFF2-40B4-BE49-F238E27FC236}">
                <a16:creationId xmlns:a16="http://schemas.microsoft.com/office/drawing/2014/main" id="{701876C4-1968-D49D-91C4-3C4018EDD3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83842" y="6060168"/>
            <a:ext cx="2684478" cy="420460"/>
          </a:xfrm>
          <a:prstGeom prst="rect">
            <a:avLst/>
          </a:prstGeom>
          <a:effectLst/>
        </p:spPr>
      </p:pic>
      <p:sp>
        <p:nvSpPr>
          <p:cNvPr id="24" name="Text Placeholder 10">
            <a:extLst>
              <a:ext uri="{FF2B5EF4-FFF2-40B4-BE49-F238E27FC236}">
                <a16:creationId xmlns:a16="http://schemas.microsoft.com/office/drawing/2014/main" id="{E8DCB8CB-A484-A9F8-09B5-88F465F1EC1A}"/>
              </a:ext>
            </a:extLst>
          </p:cNvPr>
          <p:cNvSpPr>
            <a:spLocks noGrp="1"/>
          </p:cNvSpPr>
          <p:nvPr>
            <p:ph type="body" sz="quarter" idx="11" hasCustomPrompt="1"/>
          </p:nvPr>
        </p:nvSpPr>
        <p:spPr>
          <a:xfrm>
            <a:off x="603016" y="6172680"/>
            <a:ext cx="6240027" cy="308546"/>
          </a:xfrm>
        </p:spPr>
        <p:txBody>
          <a:bodyPr wrap="square">
            <a:spAutoFit/>
          </a:bodyPr>
          <a:lstStyle>
            <a:lvl1pPr marL="0" indent="0">
              <a:buNone/>
              <a:defRPr sz="20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position</a:t>
            </a:r>
          </a:p>
        </p:txBody>
      </p:sp>
    </p:spTree>
    <p:extLst>
      <p:ext uri="{BB962C8B-B14F-4D97-AF65-F5344CB8AC3E}">
        <p14:creationId xmlns:p14="http://schemas.microsoft.com/office/powerpoint/2010/main" val="7903519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Titl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299E1-1B00-2A3E-9814-4A04D8679CF9}"/>
              </a:ext>
            </a:extLst>
          </p:cNvPr>
          <p:cNvPicPr>
            <a:picLocks noChangeAspect="1"/>
          </p:cNvPicPr>
          <p:nvPr userDrawn="1"/>
        </p:nvPicPr>
        <p:blipFill>
          <a:blip r:embed="rId2"/>
          <a:srcRect t="1743" b="1743"/>
          <a:stretch/>
        </p:blipFill>
        <p:spPr>
          <a:xfrm>
            <a:off x="2" y="0"/>
            <a:ext cx="12191996" cy="4633357"/>
          </a:xfrm>
          <a:prstGeom prst="rect">
            <a:avLst/>
          </a:prstGeom>
        </p:spPr>
      </p:pic>
      <p:sp>
        <p:nvSpPr>
          <p:cNvPr id="13" name="Rectangle 12">
            <a:extLst>
              <a:ext uri="{FF2B5EF4-FFF2-40B4-BE49-F238E27FC236}">
                <a16:creationId xmlns:a16="http://schemas.microsoft.com/office/drawing/2014/main" id="{0A3F2C6A-E49E-1876-4674-798545346591}"/>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5F0D598-D1DB-9529-8DBF-8A7561359F6F}"/>
              </a:ext>
            </a:extLst>
          </p:cNvPr>
          <p:cNvSpPr/>
          <p:nvPr userDrawn="1"/>
        </p:nvSpPr>
        <p:spPr>
          <a:xfrm>
            <a:off x="0" y="3798277"/>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0">
            <a:extLst>
              <a:ext uri="{FF2B5EF4-FFF2-40B4-BE49-F238E27FC236}">
                <a16:creationId xmlns:a16="http://schemas.microsoft.com/office/drawing/2014/main" id="{080B37A2-CDF2-DF86-55B6-AFB977DC555A}"/>
              </a:ext>
            </a:extLst>
          </p:cNvPr>
          <p:cNvSpPr>
            <a:spLocks noGrp="1"/>
          </p:cNvSpPr>
          <p:nvPr>
            <p:ph type="body" sz="quarter" idx="10" hasCustomPrompt="1"/>
          </p:nvPr>
        </p:nvSpPr>
        <p:spPr>
          <a:xfrm>
            <a:off x="603017" y="5754421"/>
            <a:ext cx="6229978" cy="339388"/>
          </a:xfrm>
        </p:spPr>
        <p:txBody>
          <a:bodyPr wrap="square">
            <a:spAutoFit/>
          </a:bodyPr>
          <a:lstStyle>
            <a:lvl1pPr marL="0" indent="0">
              <a:buNone/>
              <a:defRPr sz="22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name</a:t>
            </a:r>
          </a:p>
        </p:txBody>
      </p:sp>
      <p:sp>
        <p:nvSpPr>
          <p:cNvPr id="21" name="Title 1">
            <a:extLst>
              <a:ext uri="{FF2B5EF4-FFF2-40B4-BE49-F238E27FC236}">
                <a16:creationId xmlns:a16="http://schemas.microsoft.com/office/drawing/2014/main" id="{6B5215CD-DCBB-D08F-FFA8-B8F2A466FE91}"/>
              </a:ext>
            </a:extLst>
          </p:cNvPr>
          <p:cNvSpPr>
            <a:spLocks noGrp="1"/>
          </p:cNvSpPr>
          <p:nvPr>
            <p:ph type="ctrTitle" hasCustomPrompt="1"/>
          </p:nvPr>
        </p:nvSpPr>
        <p:spPr>
          <a:xfrm>
            <a:off x="592138" y="3765883"/>
            <a:ext cx="11184645" cy="945071"/>
          </a:xfrm>
        </p:spPr>
        <p:txBody>
          <a:bodyPr anchor="b" anchorCtr="0">
            <a:no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22" name="Subtitle 2">
            <a:extLst>
              <a:ext uri="{FF2B5EF4-FFF2-40B4-BE49-F238E27FC236}">
                <a16:creationId xmlns:a16="http://schemas.microsoft.com/office/drawing/2014/main" id="{AB264CB5-C5C3-0E16-51D3-8540CE72E904}"/>
              </a:ext>
            </a:extLst>
          </p:cNvPr>
          <p:cNvSpPr>
            <a:spLocks noGrp="1"/>
          </p:cNvSpPr>
          <p:nvPr>
            <p:ph type="subTitle" idx="1"/>
          </p:nvPr>
        </p:nvSpPr>
        <p:spPr>
          <a:xfrm>
            <a:off x="603016" y="4767526"/>
            <a:ext cx="11163719" cy="431978"/>
          </a:xfrm>
        </p:spPr>
        <p:txBody>
          <a:bodyPr wrap="square" anchor="b" anchorCtr="0">
            <a:spAutoFit/>
          </a:bodyPr>
          <a:lstStyle>
            <a:lvl1pPr marL="0" indent="0" algn="l">
              <a:buNone/>
              <a:defRPr sz="2800" b="0">
                <a:solidFill>
                  <a:srgbClr val="FEFEFE"/>
                </a:solidFill>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23" name="Graphic 22">
            <a:extLst>
              <a:ext uri="{FF2B5EF4-FFF2-40B4-BE49-F238E27FC236}">
                <a16:creationId xmlns:a16="http://schemas.microsoft.com/office/drawing/2014/main" id="{2A72F6D8-0FC3-78CF-8EA1-A4AA944F63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83842" y="6060168"/>
            <a:ext cx="2684478" cy="420460"/>
          </a:xfrm>
          <a:prstGeom prst="rect">
            <a:avLst/>
          </a:prstGeom>
          <a:effectLst/>
        </p:spPr>
      </p:pic>
      <p:sp>
        <p:nvSpPr>
          <p:cNvPr id="24" name="Text Placeholder 10">
            <a:extLst>
              <a:ext uri="{FF2B5EF4-FFF2-40B4-BE49-F238E27FC236}">
                <a16:creationId xmlns:a16="http://schemas.microsoft.com/office/drawing/2014/main" id="{70297245-8BE0-2BD1-2F6D-34577F1D322D}"/>
              </a:ext>
            </a:extLst>
          </p:cNvPr>
          <p:cNvSpPr>
            <a:spLocks noGrp="1"/>
          </p:cNvSpPr>
          <p:nvPr>
            <p:ph type="body" sz="quarter" idx="11" hasCustomPrompt="1"/>
          </p:nvPr>
        </p:nvSpPr>
        <p:spPr>
          <a:xfrm>
            <a:off x="603016" y="6172680"/>
            <a:ext cx="6240027" cy="308546"/>
          </a:xfrm>
        </p:spPr>
        <p:txBody>
          <a:bodyPr wrap="square">
            <a:spAutoFit/>
          </a:bodyPr>
          <a:lstStyle>
            <a:lvl1pPr marL="0" indent="0">
              <a:buNone/>
              <a:defRPr sz="20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position</a:t>
            </a:r>
          </a:p>
        </p:txBody>
      </p:sp>
    </p:spTree>
    <p:extLst>
      <p:ext uri="{BB962C8B-B14F-4D97-AF65-F5344CB8AC3E}">
        <p14:creationId xmlns:p14="http://schemas.microsoft.com/office/powerpoint/2010/main" val="372214990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4_Titl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299E1-1B00-2A3E-9814-4A04D8679CF9}"/>
              </a:ext>
            </a:extLst>
          </p:cNvPr>
          <p:cNvPicPr>
            <a:picLocks noChangeAspect="1"/>
          </p:cNvPicPr>
          <p:nvPr userDrawn="1"/>
        </p:nvPicPr>
        <p:blipFill>
          <a:blip r:embed="rId2"/>
          <a:srcRect/>
          <a:stretch/>
        </p:blipFill>
        <p:spPr>
          <a:xfrm>
            <a:off x="2" y="0"/>
            <a:ext cx="12191996" cy="4801798"/>
          </a:xfrm>
          <a:prstGeom prst="rect">
            <a:avLst/>
          </a:prstGeom>
        </p:spPr>
      </p:pic>
      <p:sp>
        <p:nvSpPr>
          <p:cNvPr id="6" name="Rectangle 5">
            <a:extLst>
              <a:ext uri="{FF2B5EF4-FFF2-40B4-BE49-F238E27FC236}">
                <a16:creationId xmlns:a16="http://schemas.microsoft.com/office/drawing/2014/main" id="{2DA85D15-F0F3-95ED-E08B-9DB94F05DF53}"/>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385AF65-04E0-C680-64FC-257068756D07}"/>
              </a:ext>
            </a:extLst>
          </p:cNvPr>
          <p:cNvSpPr/>
          <p:nvPr userDrawn="1"/>
        </p:nvSpPr>
        <p:spPr>
          <a:xfrm>
            <a:off x="0" y="3798277"/>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BBA234D9-1F89-4689-89BA-C77F9BF705F2}"/>
              </a:ext>
            </a:extLst>
          </p:cNvPr>
          <p:cNvSpPr>
            <a:spLocks noGrp="1"/>
          </p:cNvSpPr>
          <p:nvPr>
            <p:ph type="body" sz="quarter" idx="10" hasCustomPrompt="1"/>
          </p:nvPr>
        </p:nvSpPr>
        <p:spPr>
          <a:xfrm>
            <a:off x="603017" y="5754421"/>
            <a:ext cx="6229978" cy="339388"/>
          </a:xfrm>
        </p:spPr>
        <p:txBody>
          <a:bodyPr wrap="square">
            <a:spAutoFit/>
          </a:bodyPr>
          <a:lstStyle>
            <a:lvl1pPr marL="0" indent="0">
              <a:buNone/>
              <a:defRPr sz="22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name</a:t>
            </a:r>
          </a:p>
        </p:txBody>
      </p:sp>
      <p:sp>
        <p:nvSpPr>
          <p:cNvPr id="2" name="Title 1">
            <a:extLst>
              <a:ext uri="{FF2B5EF4-FFF2-40B4-BE49-F238E27FC236}">
                <a16:creationId xmlns:a16="http://schemas.microsoft.com/office/drawing/2014/main" id="{1CA21FE1-8935-4EE6-BE25-A18F50F53F5C}"/>
              </a:ext>
            </a:extLst>
          </p:cNvPr>
          <p:cNvSpPr>
            <a:spLocks noGrp="1"/>
          </p:cNvSpPr>
          <p:nvPr>
            <p:ph type="ctrTitle" hasCustomPrompt="1"/>
          </p:nvPr>
        </p:nvSpPr>
        <p:spPr>
          <a:xfrm>
            <a:off x="592138" y="3765883"/>
            <a:ext cx="11184645" cy="945071"/>
          </a:xfrm>
        </p:spPr>
        <p:txBody>
          <a:bodyPr anchor="b" anchorCtr="0">
            <a:no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99A4ED0-232F-4702-AAF8-13039CDCED5B}"/>
              </a:ext>
            </a:extLst>
          </p:cNvPr>
          <p:cNvSpPr>
            <a:spLocks noGrp="1"/>
          </p:cNvSpPr>
          <p:nvPr>
            <p:ph type="subTitle" idx="1"/>
          </p:nvPr>
        </p:nvSpPr>
        <p:spPr>
          <a:xfrm>
            <a:off x="603016" y="4767526"/>
            <a:ext cx="11163719" cy="431978"/>
          </a:xfrm>
        </p:spPr>
        <p:txBody>
          <a:bodyPr wrap="square" anchor="b" anchorCtr="0">
            <a:spAutoFit/>
          </a:bodyPr>
          <a:lstStyle>
            <a:lvl1pPr marL="0" indent="0" algn="l">
              <a:buNone/>
              <a:defRPr sz="2800" b="0">
                <a:solidFill>
                  <a:srgbClr val="FEFEFE"/>
                </a:solidFill>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12" name="Graphic 11">
            <a:extLst>
              <a:ext uri="{FF2B5EF4-FFF2-40B4-BE49-F238E27FC236}">
                <a16:creationId xmlns:a16="http://schemas.microsoft.com/office/drawing/2014/main" id="{E73DA8EB-9982-AEA2-6AF9-0A924E7859D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83842" y="6060168"/>
            <a:ext cx="2684478" cy="420460"/>
          </a:xfrm>
          <a:prstGeom prst="rect">
            <a:avLst/>
          </a:prstGeom>
          <a:effectLst/>
        </p:spPr>
      </p:pic>
      <p:sp>
        <p:nvSpPr>
          <p:cNvPr id="13" name="Text Placeholder 10">
            <a:extLst>
              <a:ext uri="{FF2B5EF4-FFF2-40B4-BE49-F238E27FC236}">
                <a16:creationId xmlns:a16="http://schemas.microsoft.com/office/drawing/2014/main" id="{776FD033-72E5-DC2E-CC2F-BCEF14F0297F}"/>
              </a:ext>
            </a:extLst>
          </p:cNvPr>
          <p:cNvSpPr>
            <a:spLocks noGrp="1"/>
          </p:cNvSpPr>
          <p:nvPr>
            <p:ph type="body" sz="quarter" idx="11" hasCustomPrompt="1"/>
          </p:nvPr>
        </p:nvSpPr>
        <p:spPr>
          <a:xfrm>
            <a:off x="603016" y="6172680"/>
            <a:ext cx="6240027" cy="308546"/>
          </a:xfrm>
        </p:spPr>
        <p:txBody>
          <a:bodyPr wrap="square">
            <a:spAutoFit/>
          </a:bodyPr>
          <a:lstStyle>
            <a:lvl1pPr marL="0" indent="0">
              <a:buNone/>
              <a:defRPr sz="20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position</a:t>
            </a:r>
          </a:p>
        </p:txBody>
      </p:sp>
    </p:spTree>
    <p:extLst>
      <p:ext uri="{BB962C8B-B14F-4D97-AF65-F5344CB8AC3E}">
        <p14:creationId xmlns:p14="http://schemas.microsoft.com/office/powerpoint/2010/main" val="2551132601"/>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Titl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299E1-1B00-2A3E-9814-4A04D8679CF9}"/>
              </a:ext>
            </a:extLst>
          </p:cNvPr>
          <p:cNvPicPr>
            <a:picLocks noChangeAspect="1"/>
          </p:cNvPicPr>
          <p:nvPr userDrawn="1"/>
        </p:nvPicPr>
        <p:blipFill>
          <a:blip r:embed="rId2"/>
          <a:srcRect/>
          <a:stretch/>
        </p:blipFill>
        <p:spPr>
          <a:xfrm>
            <a:off x="3" y="0"/>
            <a:ext cx="12191993" cy="4801797"/>
          </a:xfrm>
          <a:prstGeom prst="rect">
            <a:avLst/>
          </a:prstGeom>
        </p:spPr>
      </p:pic>
      <p:sp>
        <p:nvSpPr>
          <p:cNvPr id="13" name="Rectangle 12">
            <a:extLst>
              <a:ext uri="{FF2B5EF4-FFF2-40B4-BE49-F238E27FC236}">
                <a16:creationId xmlns:a16="http://schemas.microsoft.com/office/drawing/2014/main" id="{59ACDC1F-2809-4D33-9B34-A1A7DAF552F0}"/>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796585F-70AE-18D9-188D-97EBE0657EED}"/>
              </a:ext>
            </a:extLst>
          </p:cNvPr>
          <p:cNvSpPr/>
          <p:nvPr userDrawn="1"/>
        </p:nvSpPr>
        <p:spPr>
          <a:xfrm>
            <a:off x="0" y="3798277"/>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0">
            <a:extLst>
              <a:ext uri="{FF2B5EF4-FFF2-40B4-BE49-F238E27FC236}">
                <a16:creationId xmlns:a16="http://schemas.microsoft.com/office/drawing/2014/main" id="{59E85E6C-5146-5BD8-D0CF-22A8B05FE6E2}"/>
              </a:ext>
            </a:extLst>
          </p:cNvPr>
          <p:cNvSpPr>
            <a:spLocks noGrp="1"/>
          </p:cNvSpPr>
          <p:nvPr>
            <p:ph type="body" sz="quarter" idx="10" hasCustomPrompt="1"/>
          </p:nvPr>
        </p:nvSpPr>
        <p:spPr>
          <a:xfrm>
            <a:off x="603017" y="5754421"/>
            <a:ext cx="6229978" cy="339388"/>
          </a:xfrm>
        </p:spPr>
        <p:txBody>
          <a:bodyPr wrap="square">
            <a:spAutoFit/>
          </a:bodyPr>
          <a:lstStyle>
            <a:lvl1pPr marL="0" indent="0">
              <a:buNone/>
              <a:defRPr sz="22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name</a:t>
            </a:r>
          </a:p>
        </p:txBody>
      </p:sp>
      <p:sp>
        <p:nvSpPr>
          <p:cNvPr id="21" name="Title 1">
            <a:extLst>
              <a:ext uri="{FF2B5EF4-FFF2-40B4-BE49-F238E27FC236}">
                <a16:creationId xmlns:a16="http://schemas.microsoft.com/office/drawing/2014/main" id="{FDFB9779-0DAE-72D3-C530-1FECCA0DA84E}"/>
              </a:ext>
            </a:extLst>
          </p:cNvPr>
          <p:cNvSpPr>
            <a:spLocks noGrp="1"/>
          </p:cNvSpPr>
          <p:nvPr>
            <p:ph type="ctrTitle" hasCustomPrompt="1"/>
          </p:nvPr>
        </p:nvSpPr>
        <p:spPr>
          <a:xfrm>
            <a:off x="592138" y="3765883"/>
            <a:ext cx="11184645" cy="945071"/>
          </a:xfrm>
        </p:spPr>
        <p:txBody>
          <a:bodyPr anchor="b" anchorCtr="0">
            <a:no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22" name="Subtitle 2">
            <a:extLst>
              <a:ext uri="{FF2B5EF4-FFF2-40B4-BE49-F238E27FC236}">
                <a16:creationId xmlns:a16="http://schemas.microsoft.com/office/drawing/2014/main" id="{D1A86CE1-1046-7957-4DD5-6C892FF9E8A6}"/>
              </a:ext>
            </a:extLst>
          </p:cNvPr>
          <p:cNvSpPr>
            <a:spLocks noGrp="1"/>
          </p:cNvSpPr>
          <p:nvPr>
            <p:ph type="subTitle" idx="1"/>
          </p:nvPr>
        </p:nvSpPr>
        <p:spPr>
          <a:xfrm>
            <a:off x="603016" y="4767526"/>
            <a:ext cx="11163719" cy="431978"/>
          </a:xfrm>
        </p:spPr>
        <p:txBody>
          <a:bodyPr wrap="square" anchor="b" anchorCtr="0">
            <a:spAutoFit/>
          </a:bodyPr>
          <a:lstStyle>
            <a:lvl1pPr marL="0" indent="0" algn="l">
              <a:buNone/>
              <a:defRPr sz="2800" b="0">
                <a:solidFill>
                  <a:srgbClr val="FEFEFE"/>
                </a:solidFill>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23" name="Graphic 22">
            <a:extLst>
              <a:ext uri="{FF2B5EF4-FFF2-40B4-BE49-F238E27FC236}">
                <a16:creationId xmlns:a16="http://schemas.microsoft.com/office/drawing/2014/main" id="{1B866F3D-F5BE-3CD8-44E9-7AF91016D5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83842" y="6060168"/>
            <a:ext cx="2684478" cy="420460"/>
          </a:xfrm>
          <a:prstGeom prst="rect">
            <a:avLst/>
          </a:prstGeom>
          <a:effectLst/>
        </p:spPr>
      </p:pic>
      <p:sp>
        <p:nvSpPr>
          <p:cNvPr id="24" name="Text Placeholder 10">
            <a:extLst>
              <a:ext uri="{FF2B5EF4-FFF2-40B4-BE49-F238E27FC236}">
                <a16:creationId xmlns:a16="http://schemas.microsoft.com/office/drawing/2014/main" id="{E8005E1B-5C23-0BF7-649A-F5C26FE61CD6}"/>
              </a:ext>
            </a:extLst>
          </p:cNvPr>
          <p:cNvSpPr>
            <a:spLocks noGrp="1"/>
          </p:cNvSpPr>
          <p:nvPr>
            <p:ph type="body" sz="quarter" idx="11" hasCustomPrompt="1"/>
          </p:nvPr>
        </p:nvSpPr>
        <p:spPr>
          <a:xfrm>
            <a:off x="603016" y="6172680"/>
            <a:ext cx="6240027" cy="308546"/>
          </a:xfrm>
        </p:spPr>
        <p:txBody>
          <a:bodyPr wrap="square">
            <a:spAutoFit/>
          </a:bodyPr>
          <a:lstStyle>
            <a:lvl1pPr marL="0" indent="0">
              <a:buNone/>
              <a:defRPr sz="20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position</a:t>
            </a:r>
          </a:p>
        </p:txBody>
      </p:sp>
    </p:spTree>
    <p:extLst>
      <p:ext uri="{BB962C8B-B14F-4D97-AF65-F5344CB8AC3E}">
        <p14:creationId xmlns:p14="http://schemas.microsoft.com/office/powerpoint/2010/main" val="1593739018"/>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_Titl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299E1-1B00-2A3E-9814-4A04D8679CF9}"/>
              </a:ext>
            </a:extLst>
          </p:cNvPr>
          <p:cNvPicPr>
            <a:picLocks noChangeAspect="1"/>
          </p:cNvPicPr>
          <p:nvPr userDrawn="1"/>
        </p:nvPicPr>
        <p:blipFill>
          <a:blip r:embed="rId2"/>
          <a:srcRect/>
          <a:stretch/>
        </p:blipFill>
        <p:spPr>
          <a:xfrm>
            <a:off x="4" y="0"/>
            <a:ext cx="12191991" cy="4801796"/>
          </a:xfrm>
          <a:prstGeom prst="rect">
            <a:avLst/>
          </a:prstGeom>
        </p:spPr>
      </p:pic>
      <p:sp>
        <p:nvSpPr>
          <p:cNvPr id="13" name="Rectangle 12">
            <a:extLst>
              <a:ext uri="{FF2B5EF4-FFF2-40B4-BE49-F238E27FC236}">
                <a16:creationId xmlns:a16="http://schemas.microsoft.com/office/drawing/2014/main" id="{99830870-9213-FC0A-11FC-344D6E956261}"/>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283470E-5228-4D45-D1F7-CEAF2AF217CC}"/>
              </a:ext>
            </a:extLst>
          </p:cNvPr>
          <p:cNvSpPr/>
          <p:nvPr userDrawn="1"/>
        </p:nvSpPr>
        <p:spPr>
          <a:xfrm>
            <a:off x="0" y="3798277"/>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0">
            <a:extLst>
              <a:ext uri="{FF2B5EF4-FFF2-40B4-BE49-F238E27FC236}">
                <a16:creationId xmlns:a16="http://schemas.microsoft.com/office/drawing/2014/main" id="{92FDCA6C-A24A-644B-39F9-07FC001595FB}"/>
              </a:ext>
            </a:extLst>
          </p:cNvPr>
          <p:cNvSpPr>
            <a:spLocks noGrp="1"/>
          </p:cNvSpPr>
          <p:nvPr>
            <p:ph type="body" sz="quarter" idx="10" hasCustomPrompt="1"/>
          </p:nvPr>
        </p:nvSpPr>
        <p:spPr>
          <a:xfrm>
            <a:off x="603017" y="5754421"/>
            <a:ext cx="6229978" cy="339388"/>
          </a:xfrm>
        </p:spPr>
        <p:txBody>
          <a:bodyPr wrap="square">
            <a:spAutoFit/>
          </a:bodyPr>
          <a:lstStyle>
            <a:lvl1pPr marL="0" indent="0">
              <a:buNone/>
              <a:defRPr sz="22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name</a:t>
            </a:r>
          </a:p>
        </p:txBody>
      </p:sp>
      <p:sp>
        <p:nvSpPr>
          <p:cNvPr id="21" name="Title 1">
            <a:extLst>
              <a:ext uri="{FF2B5EF4-FFF2-40B4-BE49-F238E27FC236}">
                <a16:creationId xmlns:a16="http://schemas.microsoft.com/office/drawing/2014/main" id="{838A784F-B970-1C7C-6AB8-6A9DBD3B3FB9}"/>
              </a:ext>
            </a:extLst>
          </p:cNvPr>
          <p:cNvSpPr>
            <a:spLocks noGrp="1"/>
          </p:cNvSpPr>
          <p:nvPr>
            <p:ph type="ctrTitle" hasCustomPrompt="1"/>
          </p:nvPr>
        </p:nvSpPr>
        <p:spPr>
          <a:xfrm>
            <a:off x="592138" y="3765883"/>
            <a:ext cx="11184645" cy="945071"/>
          </a:xfrm>
        </p:spPr>
        <p:txBody>
          <a:bodyPr anchor="b" anchorCtr="0">
            <a:no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22" name="Subtitle 2">
            <a:extLst>
              <a:ext uri="{FF2B5EF4-FFF2-40B4-BE49-F238E27FC236}">
                <a16:creationId xmlns:a16="http://schemas.microsoft.com/office/drawing/2014/main" id="{0EC590CE-ADF1-CAA3-BFFE-91DF3905612F}"/>
              </a:ext>
            </a:extLst>
          </p:cNvPr>
          <p:cNvSpPr>
            <a:spLocks noGrp="1"/>
          </p:cNvSpPr>
          <p:nvPr>
            <p:ph type="subTitle" idx="1"/>
          </p:nvPr>
        </p:nvSpPr>
        <p:spPr>
          <a:xfrm>
            <a:off x="603016" y="4767526"/>
            <a:ext cx="11163719" cy="431978"/>
          </a:xfrm>
        </p:spPr>
        <p:txBody>
          <a:bodyPr wrap="square" anchor="b" anchorCtr="0">
            <a:spAutoFit/>
          </a:bodyPr>
          <a:lstStyle>
            <a:lvl1pPr marL="0" indent="0" algn="l">
              <a:buNone/>
              <a:defRPr sz="2800" b="0">
                <a:solidFill>
                  <a:srgbClr val="FEFEFE"/>
                </a:solidFill>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23" name="Graphic 22">
            <a:extLst>
              <a:ext uri="{FF2B5EF4-FFF2-40B4-BE49-F238E27FC236}">
                <a16:creationId xmlns:a16="http://schemas.microsoft.com/office/drawing/2014/main" id="{95AC52D6-EB86-8F3F-865C-D82C000E88A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83842" y="6060168"/>
            <a:ext cx="2684478" cy="420460"/>
          </a:xfrm>
          <a:prstGeom prst="rect">
            <a:avLst/>
          </a:prstGeom>
          <a:effectLst/>
        </p:spPr>
      </p:pic>
      <p:sp>
        <p:nvSpPr>
          <p:cNvPr id="24" name="Text Placeholder 10">
            <a:extLst>
              <a:ext uri="{FF2B5EF4-FFF2-40B4-BE49-F238E27FC236}">
                <a16:creationId xmlns:a16="http://schemas.microsoft.com/office/drawing/2014/main" id="{E82894CE-1173-3F1C-C897-459120BFFB80}"/>
              </a:ext>
            </a:extLst>
          </p:cNvPr>
          <p:cNvSpPr>
            <a:spLocks noGrp="1"/>
          </p:cNvSpPr>
          <p:nvPr>
            <p:ph type="body" sz="quarter" idx="11" hasCustomPrompt="1"/>
          </p:nvPr>
        </p:nvSpPr>
        <p:spPr>
          <a:xfrm>
            <a:off x="603016" y="6172680"/>
            <a:ext cx="6240027" cy="308546"/>
          </a:xfrm>
        </p:spPr>
        <p:txBody>
          <a:bodyPr wrap="square">
            <a:spAutoFit/>
          </a:bodyPr>
          <a:lstStyle>
            <a:lvl1pPr marL="0" indent="0">
              <a:buNone/>
              <a:defRPr sz="20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position</a:t>
            </a:r>
          </a:p>
        </p:txBody>
      </p:sp>
    </p:spTree>
    <p:extLst>
      <p:ext uri="{BB962C8B-B14F-4D97-AF65-F5344CB8AC3E}">
        <p14:creationId xmlns:p14="http://schemas.microsoft.com/office/powerpoint/2010/main" val="2143155151"/>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Titl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299E1-1B00-2A3E-9814-4A04D8679CF9}"/>
              </a:ext>
            </a:extLst>
          </p:cNvPr>
          <p:cNvPicPr>
            <a:picLocks noChangeAspect="1"/>
          </p:cNvPicPr>
          <p:nvPr userDrawn="1"/>
        </p:nvPicPr>
        <p:blipFill>
          <a:blip r:embed="rId2"/>
          <a:srcRect/>
          <a:stretch/>
        </p:blipFill>
        <p:spPr>
          <a:xfrm>
            <a:off x="4" y="0"/>
            <a:ext cx="12191991" cy="4801796"/>
          </a:xfrm>
          <a:prstGeom prst="rect">
            <a:avLst/>
          </a:prstGeom>
        </p:spPr>
      </p:pic>
      <p:sp>
        <p:nvSpPr>
          <p:cNvPr id="13" name="Rectangle 12">
            <a:extLst>
              <a:ext uri="{FF2B5EF4-FFF2-40B4-BE49-F238E27FC236}">
                <a16:creationId xmlns:a16="http://schemas.microsoft.com/office/drawing/2014/main" id="{901607A2-9AC3-DA1E-1CE1-90BD90E8B89B}"/>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88AE47-60A3-21F9-1ECA-973357D2197C}"/>
              </a:ext>
            </a:extLst>
          </p:cNvPr>
          <p:cNvSpPr/>
          <p:nvPr userDrawn="1"/>
        </p:nvSpPr>
        <p:spPr>
          <a:xfrm>
            <a:off x="0" y="3798277"/>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10">
            <a:extLst>
              <a:ext uri="{FF2B5EF4-FFF2-40B4-BE49-F238E27FC236}">
                <a16:creationId xmlns:a16="http://schemas.microsoft.com/office/drawing/2014/main" id="{F16DBCF7-5083-B0F2-0DE7-74E669323799}"/>
              </a:ext>
            </a:extLst>
          </p:cNvPr>
          <p:cNvSpPr>
            <a:spLocks noGrp="1"/>
          </p:cNvSpPr>
          <p:nvPr>
            <p:ph type="body" sz="quarter" idx="10" hasCustomPrompt="1"/>
          </p:nvPr>
        </p:nvSpPr>
        <p:spPr>
          <a:xfrm>
            <a:off x="603017" y="5754421"/>
            <a:ext cx="6229978" cy="339388"/>
          </a:xfrm>
        </p:spPr>
        <p:txBody>
          <a:bodyPr wrap="square">
            <a:spAutoFit/>
          </a:bodyPr>
          <a:lstStyle>
            <a:lvl1pPr marL="0" indent="0">
              <a:buNone/>
              <a:defRPr sz="22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name</a:t>
            </a:r>
          </a:p>
        </p:txBody>
      </p:sp>
      <p:sp>
        <p:nvSpPr>
          <p:cNvPr id="21" name="Title 1">
            <a:extLst>
              <a:ext uri="{FF2B5EF4-FFF2-40B4-BE49-F238E27FC236}">
                <a16:creationId xmlns:a16="http://schemas.microsoft.com/office/drawing/2014/main" id="{7A796993-CFBA-606F-84EE-A984A5E67385}"/>
              </a:ext>
            </a:extLst>
          </p:cNvPr>
          <p:cNvSpPr>
            <a:spLocks noGrp="1"/>
          </p:cNvSpPr>
          <p:nvPr>
            <p:ph type="ctrTitle" hasCustomPrompt="1"/>
          </p:nvPr>
        </p:nvSpPr>
        <p:spPr>
          <a:xfrm>
            <a:off x="592138" y="3765883"/>
            <a:ext cx="11184645" cy="945071"/>
          </a:xfrm>
        </p:spPr>
        <p:txBody>
          <a:bodyPr anchor="b" anchorCtr="0">
            <a:no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22" name="Subtitle 2">
            <a:extLst>
              <a:ext uri="{FF2B5EF4-FFF2-40B4-BE49-F238E27FC236}">
                <a16:creationId xmlns:a16="http://schemas.microsoft.com/office/drawing/2014/main" id="{88AC1FE1-1227-6EA1-74DF-761537F70950}"/>
              </a:ext>
            </a:extLst>
          </p:cNvPr>
          <p:cNvSpPr>
            <a:spLocks noGrp="1"/>
          </p:cNvSpPr>
          <p:nvPr>
            <p:ph type="subTitle" idx="1"/>
          </p:nvPr>
        </p:nvSpPr>
        <p:spPr>
          <a:xfrm>
            <a:off x="603016" y="4767526"/>
            <a:ext cx="11163719" cy="431978"/>
          </a:xfrm>
        </p:spPr>
        <p:txBody>
          <a:bodyPr wrap="square" anchor="b" anchorCtr="0">
            <a:spAutoFit/>
          </a:bodyPr>
          <a:lstStyle>
            <a:lvl1pPr marL="0" indent="0" algn="l">
              <a:buNone/>
              <a:defRPr sz="2800" b="0">
                <a:solidFill>
                  <a:srgbClr val="FEFEFE"/>
                </a:solidFill>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23" name="Graphic 22">
            <a:extLst>
              <a:ext uri="{FF2B5EF4-FFF2-40B4-BE49-F238E27FC236}">
                <a16:creationId xmlns:a16="http://schemas.microsoft.com/office/drawing/2014/main" id="{6B6DBB75-980E-4E25-DCE0-3BD707202BB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83842" y="6060168"/>
            <a:ext cx="2684478" cy="420460"/>
          </a:xfrm>
          <a:prstGeom prst="rect">
            <a:avLst/>
          </a:prstGeom>
          <a:effectLst/>
        </p:spPr>
      </p:pic>
      <p:sp>
        <p:nvSpPr>
          <p:cNvPr id="24" name="Text Placeholder 10">
            <a:extLst>
              <a:ext uri="{FF2B5EF4-FFF2-40B4-BE49-F238E27FC236}">
                <a16:creationId xmlns:a16="http://schemas.microsoft.com/office/drawing/2014/main" id="{5D867A9B-4E77-25A0-6E62-1686449C8BEA}"/>
              </a:ext>
            </a:extLst>
          </p:cNvPr>
          <p:cNvSpPr>
            <a:spLocks noGrp="1"/>
          </p:cNvSpPr>
          <p:nvPr>
            <p:ph type="body" sz="quarter" idx="11" hasCustomPrompt="1"/>
          </p:nvPr>
        </p:nvSpPr>
        <p:spPr>
          <a:xfrm>
            <a:off x="603016" y="6172680"/>
            <a:ext cx="6240027" cy="308546"/>
          </a:xfrm>
        </p:spPr>
        <p:txBody>
          <a:bodyPr wrap="square">
            <a:spAutoFit/>
          </a:bodyPr>
          <a:lstStyle>
            <a:lvl1pPr marL="0" indent="0">
              <a:buNone/>
              <a:defRPr sz="20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position</a:t>
            </a:r>
          </a:p>
        </p:txBody>
      </p:sp>
    </p:spTree>
    <p:extLst>
      <p:ext uri="{BB962C8B-B14F-4D97-AF65-F5344CB8AC3E}">
        <p14:creationId xmlns:p14="http://schemas.microsoft.com/office/powerpoint/2010/main" val="3653160026"/>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8_Title ">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6299E1-1B00-2A3E-9814-4A04D8679CF9}"/>
              </a:ext>
            </a:extLst>
          </p:cNvPr>
          <p:cNvPicPr>
            <a:picLocks noChangeAspect="1"/>
          </p:cNvPicPr>
          <p:nvPr userDrawn="1"/>
        </p:nvPicPr>
        <p:blipFill>
          <a:blip r:embed="rId2"/>
          <a:srcRect t="4081" b="4081"/>
          <a:stretch/>
        </p:blipFill>
        <p:spPr>
          <a:xfrm>
            <a:off x="4" y="0"/>
            <a:ext cx="12191991" cy="4409910"/>
          </a:xfrm>
          <a:prstGeom prst="rect">
            <a:avLst/>
          </a:prstGeom>
        </p:spPr>
      </p:pic>
      <p:sp>
        <p:nvSpPr>
          <p:cNvPr id="19" name="Rectangle 18">
            <a:extLst>
              <a:ext uri="{FF2B5EF4-FFF2-40B4-BE49-F238E27FC236}">
                <a16:creationId xmlns:a16="http://schemas.microsoft.com/office/drawing/2014/main" id="{3329274A-0999-1FE5-8EFF-B799CD478EBE}"/>
              </a:ext>
            </a:extLst>
          </p:cNvPr>
          <p:cNvSpPr/>
          <p:nvPr userDrawn="1"/>
        </p:nvSpPr>
        <p:spPr>
          <a:xfrm>
            <a:off x="0" y="3687743"/>
            <a:ext cx="12192000" cy="3170257"/>
          </a:xfrm>
          <a:prstGeom prst="rect">
            <a:avLst/>
          </a:prstGeom>
          <a:solidFill>
            <a:schemeClr val="accent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5276CD2-28A2-0BB5-685D-0F9C61AB37EA}"/>
              </a:ext>
            </a:extLst>
          </p:cNvPr>
          <p:cNvSpPr/>
          <p:nvPr userDrawn="1"/>
        </p:nvSpPr>
        <p:spPr>
          <a:xfrm>
            <a:off x="0" y="3798277"/>
            <a:ext cx="12191999" cy="30597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0">
            <a:extLst>
              <a:ext uri="{FF2B5EF4-FFF2-40B4-BE49-F238E27FC236}">
                <a16:creationId xmlns:a16="http://schemas.microsoft.com/office/drawing/2014/main" id="{A3229F39-0A7D-67D6-3A63-E419F419ABE8}"/>
              </a:ext>
            </a:extLst>
          </p:cNvPr>
          <p:cNvSpPr>
            <a:spLocks noGrp="1"/>
          </p:cNvSpPr>
          <p:nvPr>
            <p:ph type="body" sz="quarter" idx="10" hasCustomPrompt="1"/>
          </p:nvPr>
        </p:nvSpPr>
        <p:spPr>
          <a:xfrm>
            <a:off x="603017" y="5754421"/>
            <a:ext cx="6229978" cy="339388"/>
          </a:xfrm>
        </p:spPr>
        <p:txBody>
          <a:bodyPr wrap="square">
            <a:spAutoFit/>
          </a:bodyPr>
          <a:lstStyle>
            <a:lvl1pPr marL="0" indent="0">
              <a:buNone/>
              <a:defRPr sz="22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name</a:t>
            </a:r>
          </a:p>
        </p:txBody>
      </p:sp>
      <p:sp>
        <p:nvSpPr>
          <p:cNvPr id="27" name="Title 1">
            <a:extLst>
              <a:ext uri="{FF2B5EF4-FFF2-40B4-BE49-F238E27FC236}">
                <a16:creationId xmlns:a16="http://schemas.microsoft.com/office/drawing/2014/main" id="{92E9EE93-24E1-6348-7306-BEF0905FE6CF}"/>
              </a:ext>
            </a:extLst>
          </p:cNvPr>
          <p:cNvSpPr>
            <a:spLocks noGrp="1"/>
          </p:cNvSpPr>
          <p:nvPr>
            <p:ph type="ctrTitle" hasCustomPrompt="1"/>
          </p:nvPr>
        </p:nvSpPr>
        <p:spPr>
          <a:xfrm>
            <a:off x="592138" y="3765883"/>
            <a:ext cx="11184645" cy="945071"/>
          </a:xfrm>
        </p:spPr>
        <p:txBody>
          <a:bodyPr anchor="b" anchorCtr="0">
            <a:noAutofit/>
          </a:bodyPr>
          <a:lstStyle>
            <a:lvl1pPr algn="l">
              <a:lnSpc>
                <a:spcPct val="100000"/>
              </a:lnSpc>
              <a:defRPr sz="4000" cap="all" baseline="0">
                <a:solidFill>
                  <a:srgbClr val="FEFEFE"/>
                </a:solidFill>
                <a:effectLst/>
                <a:latin typeface="+mj-lt"/>
                <a:ea typeface="Lato Light" panose="020F0502020204030203" pitchFamily="34" charset="0"/>
                <a:cs typeface="Lato Light" panose="020F0502020204030203" pitchFamily="34" charset="0"/>
              </a:defRPr>
            </a:lvl1pPr>
          </a:lstStyle>
          <a:p>
            <a:r>
              <a:rPr lang="en-US" dirty="0"/>
              <a:t>CLICK TO EDIT MASTER TITLE STYLE</a:t>
            </a:r>
          </a:p>
        </p:txBody>
      </p:sp>
      <p:sp>
        <p:nvSpPr>
          <p:cNvPr id="28" name="Subtitle 2">
            <a:extLst>
              <a:ext uri="{FF2B5EF4-FFF2-40B4-BE49-F238E27FC236}">
                <a16:creationId xmlns:a16="http://schemas.microsoft.com/office/drawing/2014/main" id="{8D31992B-71AA-FFC0-88DB-968C91051BE1}"/>
              </a:ext>
            </a:extLst>
          </p:cNvPr>
          <p:cNvSpPr>
            <a:spLocks noGrp="1"/>
          </p:cNvSpPr>
          <p:nvPr>
            <p:ph type="subTitle" idx="1"/>
          </p:nvPr>
        </p:nvSpPr>
        <p:spPr>
          <a:xfrm>
            <a:off x="603016" y="4767526"/>
            <a:ext cx="11163719" cy="431978"/>
          </a:xfrm>
        </p:spPr>
        <p:txBody>
          <a:bodyPr wrap="square" anchor="b" anchorCtr="0">
            <a:spAutoFit/>
          </a:bodyPr>
          <a:lstStyle>
            <a:lvl1pPr marL="0" indent="0" algn="l">
              <a:buNone/>
              <a:defRPr sz="2800" b="0">
                <a:solidFill>
                  <a:srgbClr val="FEFEFE"/>
                </a:solidFill>
                <a:effectLst/>
                <a:latin typeface="+mj-lt"/>
                <a:ea typeface="Lato Light" panose="020F0502020204030203" pitchFamily="34" charset="0"/>
                <a:cs typeface="Lato Light" panose="020F0502020204030203"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29" name="Graphic 28">
            <a:extLst>
              <a:ext uri="{FF2B5EF4-FFF2-40B4-BE49-F238E27FC236}">
                <a16:creationId xmlns:a16="http://schemas.microsoft.com/office/drawing/2014/main" id="{8BD58706-40B9-7BA1-9699-1DBF3A0D137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083842" y="6060168"/>
            <a:ext cx="2684478" cy="420460"/>
          </a:xfrm>
          <a:prstGeom prst="rect">
            <a:avLst/>
          </a:prstGeom>
          <a:effectLst/>
        </p:spPr>
      </p:pic>
      <p:sp>
        <p:nvSpPr>
          <p:cNvPr id="30" name="Text Placeholder 10">
            <a:extLst>
              <a:ext uri="{FF2B5EF4-FFF2-40B4-BE49-F238E27FC236}">
                <a16:creationId xmlns:a16="http://schemas.microsoft.com/office/drawing/2014/main" id="{12BBC4EB-C183-D072-8B2D-BF30EF1C1A13}"/>
              </a:ext>
            </a:extLst>
          </p:cNvPr>
          <p:cNvSpPr>
            <a:spLocks noGrp="1"/>
          </p:cNvSpPr>
          <p:nvPr>
            <p:ph type="body" sz="quarter" idx="11" hasCustomPrompt="1"/>
          </p:nvPr>
        </p:nvSpPr>
        <p:spPr>
          <a:xfrm>
            <a:off x="603016" y="6172680"/>
            <a:ext cx="6240027" cy="308546"/>
          </a:xfrm>
        </p:spPr>
        <p:txBody>
          <a:bodyPr wrap="square">
            <a:spAutoFit/>
          </a:bodyPr>
          <a:lstStyle>
            <a:lvl1pPr marL="0" indent="0">
              <a:buNone/>
              <a:defRPr sz="2000" b="0" i="1">
                <a:solidFill>
                  <a:srgbClr val="FEFEFE"/>
                </a:solidFill>
                <a:effectLst/>
                <a:latin typeface="+mn-lt"/>
                <a:ea typeface="Lato Light" panose="020F0502020204030203" pitchFamily="34" charset="0"/>
                <a:cs typeface="Lato Light" panose="020F0502020204030203" pitchFamily="34" charset="0"/>
              </a:defRPr>
            </a:lvl1pPr>
            <a:lvl2pPr marL="457189" indent="0">
              <a:buNone/>
              <a:defRPr/>
            </a:lvl2pPr>
          </a:lstStyle>
          <a:p>
            <a:pPr lvl="0"/>
            <a:r>
              <a:rPr lang="en-US" dirty="0"/>
              <a:t>Presenter’s position</a:t>
            </a:r>
          </a:p>
        </p:txBody>
      </p:sp>
    </p:spTree>
    <p:extLst>
      <p:ext uri="{BB962C8B-B14F-4D97-AF65-F5344CB8AC3E}">
        <p14:creationId xmlns:p14="http://schemas.microsoft.com/office/powerpoint/2010/main" val="380070983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a:blip r:embed="rId2"/>
          <a:srcRect/>
          <a:stretch/>
        </p:blipFill>
        <p:spPr>
          <a:xfrm>
            <a:off x="0" y="0"/>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6096000" y="-9235"/>
            <a:ext cx="6097588" cy="6873372"/>
          </a:xfrm>
          <a:prstGeom prst="rect">
            <a:avLst/>
          </a:prstGeom>
          <a:gradFill flip="none" rotWithShape="1">
            <a:gsLst>
              <a:gs pos="93000">
                <a:schemeClr val="accent1">
                  <a:lumMod val="78000"/>
                </a:schemeClr>
              </a:gs>
              <a:gs pos="2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6751637" y="1949450"/>
            <a:ext cx="5091113" cy="4203700"/>
          </a:xfrm>
        </p:spPr>
        <p:txBody>
          <a:bodyPr anchor="t" anchorCtr="0"/>
          <a:lstStyle>
            <a:lvl1pPr marL="0" indent="0">
              <a:buNone/>
              <a:defRPr sz="320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6" name="Group 5">
            <a:extLst>
              <a:ext uri="{FF2B5EF4-FFF2-40B4-BE49-F238E27FC236}">
                <a16:creationId xmlns:a16="http://schemas.microsoft.com/office/drawing/2014/main" id="{2F0DC5F4-351E-4540-B21F-77CCCC6DAA34}"/>
              </a:ext>
            </a:extLst>
          </p:cNvPr>
          <p:cNvGrpSpPr/>
          <p:nvPr userDrawn="1"/>
        </p:nvGrpSpPr>
        <p:grpSpPr>
          <a:xfrm>
            <a:off x="10610277" y="6639079"/>
            <a:ext cx="639703" cy="175734"/>
            <a:chOff x="1855788" y="3378201"/>
            <a:chExt cx="3709987" cy="1019175"/>
          </a:xfrm>
          <a:solidFill>
            <a:srgbClr val="FFFFFF"/>
          </a:solidFill>
        </p:grpSpPr>
        <p:sp>
          <p:nvSpPr>
            <p:cNvPr id="7" name="Freeform 5">
              <a:extLst>
                <a:ext uri="{FF2B5EF4-FFF2-40B4-BE49-F238E27FC236}">
                  <a16:creationId xmlns:a16="http://schemas.microsoft.com/office/drawing/2014/main" id="{7A45B120-23D0-4249-AB9D-4A86F8C7105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 name="Freeform 6">
              <a:extLst>
                <a:ext uri="{FF2B5EF4-FFF2-40B4-BE49-F238E27FC236}">
                  <a16:creationId xmlns:a16="http://schemas.microsoft.com/office/drawing/2014/main" id="{1B9F1E10-89BD-4BD6-93D4-DCF1FEAC9007}"/>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 name="Freeform 7">
              <a:extLst>
                <a:ext uri="{FF2B5EF4-FFF2-40B4-BE49-F238E27FC236}">
                  <a16:creationId xmlns:a16="http://schemas.microsoft.com/office/drawing/2014/main" id="{BD13CF20-47DD-4460-92FF-BF776987C1F4}"/>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0" name="Freeform 8">
              <a:extLst>
                <a:ext uri="{FF2B5EF4-FFF2-40B4-BE49-F238E27FC236}">
                  <a16:creationId xmlns:a16="http://schemas.microsoft.com/office/drawing/2014/main" id="{4C1E6C0D-E4FF-4EF3-9091-956E363EE7BF}"/>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1" name="Freeform 9">
              <a:extLst>
                <a:ext uri="{FF2B5EF4-FFF2-40B4-BE49-F238E27FC236}">
                  <a16:creationId xmlns:a16="http://schemas.microsoft.com/office/drawing/2014/main" id="{8662ADE5-70D5-468E-A92A-2190431E089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2" name="Freeform 10">
              <a:extLst>
                <a:ext uri="{FF2B5EF4-FFF2-40B4-BE49-F238E27FC236}">
                  <a16:creationId xmlns:a16="http://schemas.microsoft.com/office/drawing/2014/main" id="{F8621A95-4200-4D4D-B82A-02B96E58A66F}"/>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3" name="Freeform 11">
              <a:extLst>
                <a:ext uri="{FF2B5EF4-FFF2-40B4-BE49-F238E27FC236}">
                  <a16:creationId xmlns:a16="http://schemas.microsoft.com/office/drawing/2014/main" id="{D6489382-3307-42EF-B4B9-5F0DDD86E67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4" name="Freeform 12">
              <a:extLst>
                <a:ext uri="{FF2B5EF4-FFF2-40B4-BE49-F238E27FC236}">
                  <a16:creationId xmlns:a16="http://schemas.microsoft.com/office/drawing/2014/main" id="{D67E1CC4-1437-4A26-9F77-5FA691258FF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5" name="Freeform 13">
              <a:extLst>
                <a:ext uri="{FF2B5EF4-FFF2-40B4-BE49-F238E27FC236}">
                  <a16:creationId xmlns:a16="http://schemas.microsoft.com/office/drawing/2014/main" id="{D81D88F9-819E-4204-8DFD-FA00A7A5D49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6" name="Freeform 14">
              <a:extLst>
                <a:ext uri="{FF2B5EF4-FFF2-40B4-BE49-F238E27FC236}">
                  <a16:creationId xmlns:a16="http://schemas.microsoft.com/office/drawing/2014/main" id="{58323217-C2E3-45E2-93BE-30E433445B03}"/>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7" name="Freeform 15">
              <a:extLst>
                <a:ext uri="{FF2B5EF4-FFF2-40B4-BE49-F238E27FC236}">
                  <a16:creationId xmlns:a16="http://schemas.microsoft.com/office/drawing/2014/main" id="{AF7687E8-6A31-416D-B147-1EC632116CE2}"/>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8" name="Rectangle 16">
              <a:extLst>
                <a:ext uri="{FF2B5EF4-FFF2-40B4-BE49-F238E27FC236}">
                  <a16:creationId xmlns:a16="http://schemas.microsoft.com/office/drawing/2014/main" id="{166BE1A9-D80B-4561-A5D3-75E652B7A75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19" name="Freeform 17">
              <a:extLst>
                <a:ext uri="{FF2B5EF4-FFF2-40B4-BE49-F238E27FC236}">
                  <a16:creationId xmlns:a16="http://schemas.microsoft.com/office/drawing/2014/main" id="{B363FB92-1155-4E07-BA60-F22EE5746F94}"/>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0" name="Freeform 18">
              <a:extLst>
                <a:ext uri="{FF2B5EF4-FFF2-40B4-BE49-F238E27FC236}">
                  <a16:creationId xmlns:a16="http://schemas.microsoft.com/office/drawing/2014/main" id="{042031DC-F735-4128-9486-BF11A254D1AF}"/>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9">
              <a:extLst>
                <a:ext uri="{FF2B5EF4-FFF2-40B4-BE49-F238E27FC236}">
                  <a16:creationId xmlns:a16="http://schemas.microsoft.com/office/drawing/2014/main" id="{98661D4B-EB1F-44BF-BFF6-E4762B885DA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20">
              <a:extLst>
                <a:ext uri="{FF2B5EF4-FFF2-40B4-BE49-F238E27FC236}">
                  <a16:creationId xmlns:a16="http://schemas.microsoft.com/office/drawing/2014/main" id="{77C7CFC1-C179-426E-BC67-5CAD3E3A1EDF}"/>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21">
              <a:extLst>
                <a:ext uri="{FF2B5EF4-FFF2-40B4-BE49-F238E27FC236}">
                  <a16:creationId xmlns:a16="http://schemas.microsoft.com/office/drawing/2014/main" id="{3BC642B0-1B8E-49DA-9615-3E5CCE69008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2" name="TextBox 1">
            <a:extLst>
              <a:ext uri="{FF2B5EF4-FFF2-40B4-BE49-F238E27FC236}">
                <a16:creationId xmlns:a16="http://schemas.microsoft.com/office/drawing/2014/main" id="{C5F651FF-CE5E-4E0E-BC85-E7CBFDA8E124}"/>
              </a:ext>
            </a:extLst>
          </p:cNvPr>
          <p:cNvSpPr txBox="1"/>
          <p:nvPr userDrawn="1"/>
        </p:nvSpPr>
        <p:spPr>
          <a:xfrm>
            <a:off x="6933695" y="454172"/>
            <a:ext cx="3088371" cy="738664"/>
          </a:xfrm>
          <a:prstGeom prst="rect">
            <a:avLst/>
          </a:prstGeom>
          <a:noFill/>
        </p:spPr>
        <p:txBody>
          <a:bodyPr wrap="square" lIns="0" tIns="0" rIns="0" bIns="0" rtlCol="0">
            <a:spAutoFit/>
          </a:bodyPr>
          <a:lstStyle/>
          <a:p>
            <a:pPr algn="l">
              <a:spcBef>
                <a:spcPts val="600"/>
              </a:spcBef>
            </a:pPr>
            <a:r>
              <a:rPr lang="en-US" sz="4800" dirty="0">
                <a:solidFill>
                  <a:schemeClr val="bg1"/>
                </a:solidFill>
              </a:rPr>
              <a:t>Agenda</a:t>
            </a:r>
          </a:p>
        </p:txBody>
      </p:sp>
    </p:spTree>
    <p:extLst>
      <p:ext uri="{BB962C8B-B14F-4D97-AF65-F5344CB8AC3E}">
        <p14:creationId xmlns:p14="http://schemas.microsoft.com/office/powerpoint/2010/main" val="3420248931"/>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a:blip r:embed="rId2"/>
          <a:srcRect/>
          <a:stretch/>
        </p:blipFill>
        <p:spPr>
          <a:xfrm>
            <a:off x="0" y="3975"/>
            <a:ext cx="6400800"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rgbClr val="6B99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1" y="1949450"/>
            <a:ext cx="6051550" cy="1989153"/>
          </a:xfrm>
        </p:spPr>
        <p:txBody>
          <a:bodyPr anchor="t" anchorCtr="0"/>
          <a:lstStyle>
            <a:lvl1pPr marL="0" indent="0">
              <a:lnSpc>
                <a:spcPct val="100000"/>
              </a:lnSpc>
              <a:buNone/>
              <a:defRPr sz="3600" b="0">
                <a:solidFill>
                  <a:srgbClr val="FEFEFE"/>
                </a:solidFill>
                <a:latin typeface="+mn-lt"/>
                <a:ea typeface="Lato Light" panose="020F0502020204030203" pitchFamily="34" charset="0"/>
                <a:cs typeface="Lato Light" panose="020F0502020204030203" pitchFamily="34" charset="0"/>
              </a:defRPr>
            </a:lvl1pPr>
            <a:lvl2pPr marL="685800" indent="-339725">
              <a:defRPr sz="28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grpSp>
        <p:nvGrpSpPr>
          <p:cNvPr id="27" name="Group 26">
            <a:extLst>
              <a:ext uri="{FF2B5EF4-FFF2-40B4-BE49-F238E27FC236}">
                <a16:creationId xmlns:a16="http://schemas.microsoft.com/office/drawing/2014/main" id="{BE0B2105-46CF-5E24-6F89-36ADE5703FDA}"/>
              </a:ext>
            </a:extLst>
          </p:cNvPr>
          <p:cNvGrpSpPr/>
          <p:nvPr userDrawn="1"/>
        </p:nvGrpSpPr>
        <p:grpSpPr>
          <a:xfrm>
            <a:off x="10398023" y="6524864"/>
            <a:ext cx="867564" cy="238330"/>
            <a:chOff x="1855788" y="3378201"/>
            <a:chExt cx="3709987" cy="1019175"/>
          </a:xfrm>
          <a:solidFill>
            <a:schemeClr val="bg1"/>
          </a:solidFill>
        </p:grpSpPr>
        <p:sp>
          <p:nvSpPr>
            <p:cNvPr id="28" name="Freeform 5">
              <a:extLst>
                <a:ext uri="{FF2B5EF4-FFF2-40B4-BE49-F238E27FC236}">
                  <a16:creationId xmlns:a16="http://schemas.microsoft.com/office/drawing/2014/main" id="{856D60F5-A05E-FE01-4539-6B27252FC2D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6">
              <a:extLst>
                <a:ext uri="{FF2B5EF4-FFF2-40B4-BE49-F238E27FC236}">
                  <a16:creationId xmlns:a16="http://schemas.microsoft.com/office/drawing/2014/main" id="{461D9C57-D6F1-0E4D-918A-0F056CA3BCB1}"/>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7">
              <a:extLst>
                <a:ext uri="{FF2B5EF4-FFF2-40B4-BE49-F238E27FC236}">
                  <a16:creationId xmlns:a16="http://schemas.microsoft.com/office/drawing/2014/main" id="{497C55ED-3B95-13FD-BF10-79DFEB045366}"/>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8">
              <a:extLst>
                <a:ext uri="{FF2B5EF4-FFF2-40B4-BE49-F238E27FC236}">
                  <a16:creationId xmlns:a16="http://schemas.microsoft.com/office/drawing/2014/main" id="{1FC5C00B-7787-3D7F-340F-09FFFB965A7E}"/>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9">
              <a:extLst>
                <a:ext uri="{FF2B5EF4-FFF2-40B4-BE49-F238E27FC236}">
                  <a16:creationId xmlns:a16="http://schemas.microsoft.com/office/drawing/2014/main" id="{E6D7F3D2-FB41-4DFE-7412-154AF2778FF6}"/>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0">
              <a:extLst>
                <a:ext uri="{FF2B5EF4-FFF2-40B4-BE49-F238E27FC236}">
                  <a16:creationId xmlns:a16="http://schemas.microsoft.com/office/drawing/2014/main" id="{57E8CE8A-E613-CC09-AE59-BE99F6C44A41}"/>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1">
              <a:extLst>
                <a:ext uri="{FF2B5EF4-FFF2-40B4-BE49-F238E27FC236}">
                  <a16:creationId xmlns:a16="http://schemas.microsoft.com/office/drawing/2014/main" id="{01B25236-72C8-3578-04E1-99DA4CAA5852}"/>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2">
              <a:extLst>
                <a:ext uri="{FF2B5EF4-FFF2-40B4-BE49-F238E27FC236}">
                  <a16:creationId xmlns:a16="http://schemas.microsoft.com/office/drawing/2014/main" id="{755D2817-EC34-6082-0AC9-F138EF727A02}"/>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3">
              <a:extLst>
                <a:ext uri="{FF2B5EF4-FFF2-40B4-BE49-F238E27FC236}">
                  <a16:creationId xmlns:a16="http://schemas.microsoft.com/office/drawing/2014/main" id="{815D03AB-24B1-EAE7-0621-0410EFAB6EBC}"/>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4">
              <a:extLst>
                <a:ext uri="{FF2B5EF4-FFF2-40B4-BE49-F238E27FC236}">
                  <a16:creationId xmlns:a16="http://schemas.microsoft.com/office/drawing/2014/main" id="{0B311742-55FB-906C-3FE5-7CFF45AFD909}"/>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Freeform 15">
              <a:extLst>
                <a:ext uri="{FF2B5EF4-FFF2-40B4-BE49-F238E27FC236}">
                  <a16:creationId xmlns:a16="http://schemas.microsoft.com/office/drawing/2014/main" id="{F2791062-A25E-2C9C-3D34-63CE2C5580DF}"/>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Rectangle 16">
              <a:extLst>
                <a:ext uri="{FF2B5EF4-FFF2-40B4-BE49-F238E27FC236}">
                  <a16:creationId xmlns:a16="http://schemas.microsoft.com/office/drawing/2014/main" id="{21F01282-C11F-31B7-7B9A-E7CD95BB30F1}"/>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7">
              <a:extLst>
                <a:ext uri="{FF2B5EF4-FFF2-40B4-BE49-F238E27FC236}">
                  <a16:creationId xmlns:a16="http://schemas.microsoft.com/office/drawing/2014/main" id="{4218D972-E431-71DF-D15B-B18868C19E53}"/>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8">
              <a:extLst>
                <a:ext uri="{FF2B5EF4-FFF2-40B4-BE49-F238E27FC236}">
                  <a16:creationId xmlns:a16="http://schemas.microsoft.com/office/drawing/2014/main" id="{238A70F7-9FC3-C1E9-42EC-B546EE137E41}"/>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19">
              <a:extLst>
                <a:ext uri="{FF2B5EF4-FFF2-40B4-BE49-F238E27FC236}">
                  <a16:creationId xmlns:a16="http://schemas.microsoft.com/office/drawing/2014/main" id="{252A0DD4-A756-E271-B5A6-92567D8CC887}"/>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0">
              <a:extLst>
                <a:ext uri="{FF2B5EF4-FFF2-40B4-BE49-F238E27FC236}">
                  <a16:creationId xmlns:a16="http://schemas.microsoft.com/office/drawing/2014/main" id="{675A78E7-AFF5-893B-E96B-3B322DAE47A4}"/>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4" name="Freeform 21">
              <a:extLst>
                <a:ext uri="{FF2B5EF4-FFF2-40B4-BE49-F238E27FC236}">
                  <a16:creationId xmlns:a16="http://schemas.microsoft.com/office/drawing/2014/main" id="{3EC23DD0-0CF3-4FB4-BF56-9A750367CEC2}"/>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287613196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FF09E429-F737-B056-E57D-85A800A9B3A3}"/>
              </a:ext>
            </a:extLst>
          </p:cNvPr>
          <p:cNvPicPr>
            <a:picLocks noChangeAspect="1"/>
          </p:cNvPicPr>
          <p:nvPr userDrawn="1"/>
        </p:nvPicPr>
        <p:blipFill rotWithShape="1">
          <a:blip r:embed="rId2"/>
          <a:srcRect l="18287"/>
          <a:stretch/>
        </p:blipFill>
        <p:spPr>
          <a:xfrm>
            <a:off x="-1" y="1"/>
            <a:ext cx="5230227"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grpSp>
        <p:nvGrpSpPr>
          <p:cNvPr id="26" name="Group 25">
            <a:extLst>
              <a:ext uri="{FF2B5EF4-FFF2-40B4-BE49-F238E27FC236}">
                <a16:creationId xmlns:a16="http://schemas.microsoft.com/office/drawing/2014/main" id="{7BF1E5B0-69CC-4C6D-AC49-9A837EEAFDF2}"/>
              </a:ext>
            </a:extLst>
          </p:cNvPr>
          <p:cNvGrpSpPr/>
          <p:nvPr userDrawn="1"/>
        </p:nvGrpSpPr>
        <p:grpSpPr>
          <a:xfrm>
            <a:off x="10398023" y="6524864"/>
            <a:ext cx="867564" cy="238330"/>
            <a:chOff x="1855788" y="3378201"/>
            <a:chExt cx="3709987" cy="1019175"/>
          </a:xfrm>
          <a:solidFill>
            <a:schemeClr val="bg1"/>
          </a:solidFill>
        </p:grpSpPr>
        <p:sp>
          <p:nvSpPr>
            <p:cNvPr id="27" name="Freeform 5">
              <a:extLst>
                <a:ext uri="{FF2B5EF4-FFF2-40B4-BE49-F238E27FC236}">
                  <a16:creationId xmlns:a16="http://schemas.microsoft.com/office/drawing/2014/main" id="{1D1960B3-317F-8575-CE16-3F4E4E8B9422}"/>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C149F380-5410-E021-BF27-01894676914C}"/>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A051BD3F-2B09-4A81-05DF-6724CC1A14B3}"/>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0BD80EB8-8FF9-458A-DF26-4F18613A973B}"/>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1F654F55-E0D0-5094-74C0-61FC34977A1A}"/>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62E2805B-BA15-02E5-4205-B019FAE94FEC}"/>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217BD289-4C6C-36C0-7421-E2AABF90231C}"/>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850D33DF-4AD9-F50A-A714-D751B825C2CF}"/>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6FAC1F37-A892-24D7-DE3B-72EBA659152A}"/>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34AD4FF6-6CEA-8518-BC23-CD0D9BAD7100}"/>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04556F97-1866-7DB8-F4CD-D1FFD7782EA8}"/>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DF0CBC16-A55C-9EC2-8542-887E5577777D}"/>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39984621-53DE-1823-1D5A-835806F228C1}"/>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E4308D77-B26C-8DB1-C274-6BFA492BE023}"/>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C58AB3E5-3016-893D-262A-7CF6E5779F92}"/>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4AC637AF-00BF-CB70-C692-C65394651AD6}"/>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28EEB2BA-1B9D-01E3-3647-A755C40C76C2}"/>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45" name="Text Placeholder 2">
            <a:extLst>
              <a:ext uri="{FF2B5EF4-FFF2-40B4-BE49-F238E27FC236}">
                <a16:creationId xmlns:a16="http://schemas.microsoft.com/office/drawing/2014/main" id="{6D443E9B-EB5A-5FCC-040D-419607455D67}"/>
              </a:ext>
            </a:extLst>
          </p:cNvPr>
          <p:cNvSpPr>
            <a:spLocks noGrp="1"/>
          </p:cNvSpPr>
          <p:nvPr>
            <p:ph type="body" sz="quarter" idx="10"/>
          </p:nvPr>
        </p:nvSpPr>
        <p:spPr>
          <a:xfrm>
            <a:off x="5791201" y="1949450"/>
            <a:ext cx="6051550" cy="2033374"/>
          </a:xfrm>
        </p:spPr>
        <p:txBody>
          <a:bodyPr anchor="t" anchorCtr="0"/>
          <a:lstStyle>
            <a:lvl1pPr marL="0" indent="0">
              <a:lnSpc>
                <a:spcPct val="100000"/>
              </a:lnSpc>
              <a:buNone/>
              <a:defRPr sz="3600" b="0">
                <a:solidFill>
                  <a:srgbClr val="FEFEFE"/>
                </a:solidFill>
                <a:latin typeface="+mn-lt"/>
                <a:ea typeface="Lato Light" panose="020F0502020204030203" pitchFamily="34" charset="0"/>
                <a:cs typeface="Lato Light" panose="020F0502020204030203" pitchFamily="34" charset="0"/>
              </a:defRPr>
            </a:lvl1pPr>
            <a:lvl2pPr marL="685800" indent="-339725">
              <a:defRPr sz="28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00488783"/>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8E6A9AD-3B19-4963-A7B3-76AF4E3150FD}"/>
              </a:ext>
            </a:extLst>
          </p:cNvPr>
          <p:cNvPicPr>
            <a:picLocks noChangeAspect="1"/>
          </p:cNvPicPr>
          <p:nvPr userDrawn="1"/>
        </p:nvPicPr>
        <p:blipFill rotWithShape="1">
          <a:blip r:embed="rId2"/>
          <a:srcRect l="17023"/>
          <a:stretch/>
        </p:blipFill>
        <p:spPr>
          <a:xfrm>
            <a:off x="-1" y="0"/>
            <a:ext cx="5317357" cy="6865951"/>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1" y="1619249"/>
            <a:ext cx="5980112" cy="3486151"/>
          </a:xfrm>
        </p:spPr>
        <p:txBody>
          <a:bodyPr anchor="ctr" anchorCtr="0"/>
          <a:lstStyle>
            <a:lvl1pPr marL="0" indent="0">
              <a:lnSpc>
                <a:spcPct val="100000"/>
              </a:lnSpc>
              <a:buNone/>
              <a:defRPr sz="5400" b="1" cap="all" baseline="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25" name="Group 24">
            <a:extLst>
              <a:ext uri="{FF2B5EF4-FFF2-40B4-BE49-F238E27FC236}">
                <a16:creationId xmlns:a16="http://schemas.microsoft.com/office/drawing/2014/main" id="{9586DD00-9F18-B766-8854-799B7902C37D}"/>
              </a:ext>
            </a:extLst>
          </p:cNvPr>
          <p:cNvGrpSpPr/>
          <p:nvPr userDrawn="1"/>
        </p:nvGrpSpPr>
        <p:grpSpPr>
          <a:xfrm>
            <a:off x="10398023" y="6524864"/>
            <a:ext cx="867564" cy="238330"/>
            <a:chOff x="1855788" y="3378201"/>
            <a:chExt cx="3709987" cy="1019175"/>
          </a:xfrm>
          <a:solidFill>
            <a:schemeClr val="bg1"/>
          </a:solidFill>
        </p:grpSpPr>
        <p:sp>
          <p:nvSpPr>
            <p:cNvPr id="27" name="Freeform 5">
              <a:extLst>
                <a:ext uri="{FF2B5EF4-FFF2-40B4-BE49-F238E27FC236}">
                  <a16:creationId xmlns:a16="http://schemas.microsoft.com/office/drawing/2014/main" id="{AD4BA924-2F39-360C-2EBA-D5A94DE56FE4}"/>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157B4F62-EF21-23CD-797F-AE4006DEB5CC}"/>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9D85E560-04B5-D837-745A-523BAAC90295}"/>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87EB31ED-DAE8-FF44-B4EB-DC15DD08115B}"/>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D6FC86AF-B550-0C1C-BD5E-88E437DC8802}"/>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B8A2B796-0D1A-7516-186E-4956EC035139}"/>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2AD929DF-13AE-5217-CB07-EA174C5232F6}"/>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01011400-59A7-E2F1-C6FC-62E8784A41C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D7BA7399-8B81-CC00-6823-91B3B1B647E7}"/>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23B644F8-F6ED-0A73-36B0-A7A53F0AD3B1}"/>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28402646-1E98-9D34-4C4B-7D708450E341}"/>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9F5D1860-0EE8-256C-92CF-245E45028B88}"/>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F3EF424A-1EA4-A99F-DC8D-778051C3AEFE}"/>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7A73D062-CE5E-A95F-91BD-249BE8C11C91}"/>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C2A253E8-DED1-5D81-AFCB-8BBAEE0B7C1F}"/>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5151EDF1-6FCA-07C4-56E2-F8100ABE1E01}"/>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01C0A257-FF3D-FC2D-E7B4-C56D0B7A1832}"/>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047367706"/>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2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rotWithShape="1">
          <a:blip r:embed="rId2"/>
          <a:srcRect l="18680"/>
          <a:stretch/>
        </p:blipFill>
        <p:spPr>
          <a:xfrm>
            <a:off x="0" y="-1"/>
            <a:ext cx="5214185" cy="6869927"/>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1" y="1619249"/>
            <a:ext cx="5980112" cy="3486151"/>
          </a:xfrm>
        </p:spPr>
        <p:txBody>
          <a:bodyPr anchor="ctr" anchorCtr="0"/>
          <a:lstStyle>
            <a:lvl1pPr marL="0" indent="0">
              <a:lnSpc>
                <a:spcPct val="100000"/>
              </a:lnSpc>
              <a:buNone/>
              <a:defRPr sz="5400" b="1" cap="all" baseline="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25" name="Group 24">
            <a:extLst>
              <a:ext uri="{FF2B5EF4-FFF2-40B4-BE49-F238E27FC236}">
                <a16:creationId xmlns:a16="http://schemas.microsoft.com/office/drawing/2014/main" id="{9A204B1D-9B45-F830-E483-65E706E1FD0A}"/>
              </a:ext>
            </a:extLst>
          </p:cNvPr>
          <p:cNvGrpSpPr/>
          <p:nvPr userDrawn="1"/>
        </p:nvGrpSpPr>
        <p:grpSpPr>
          <a:xfrm>
            <a:off x="10398023" y="6524864"/>
            <a:ext cx="867564" cy="238330"/>
            <a:chOff x="1855788" y="3378201"/>
            <a:chExt cx="3709987" cy="1019175"/>
          </a:xfrm>
          <a:solidFill>
            <a:schemeClr val="bg1"/>
          </a:solidFill>
        </p:grpSpPr>
        <p:sp>
          <p:nvSpPr>
            <p:cNvPr id="27" name="Freeform 5">
              <a:extLst>
                <a:ext uri="{FF2B5EF4-FFF2-40B4-BE49-F238E27FC236}">
                  <a16:creationId xmlns:a16="http://schemas.microsoft.com/office/drawing/2014/main" id="{AB99E0D2-23E0-B1F0-288B-5D7E02D09C2E}"/>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EF3993D0-FADB-D679-699E-AE7E15123EC6}"/>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F55CB448-8F53-DCD0-D10E-49B1DB5935D2}"/>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EC431561-0389-AF03-32AA-233569F5AEA1}"/>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AAAF0F36-DF8F-7F9B-4FB0-280CC1DCD675}"/>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6BD65A3E-04E8-134C-A663-FC183CC88D85}"/>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3EAA43C2-CA0C-0600-FE19-606F59E1D94B}"/>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271DD2F3-CA54-B1C3-FD67-70AFD1B2FE80}"/>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39C471A4-585C-82C9-92B4-C34A2B5A8377}"/>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CD15B4C0-1416-3891-7FFB-393019EF5708}"/>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14EC0437-2CAC-F5B4-06FB-1BCA3037A041}"/>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4E401780-967E-3BCC-EFEF-3ED0172301B5}"/>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C0FC5E93-04AA-CA58-816B-02971587D087}"/>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34D7F6F1-32BF-2115-17A5-934D45B3E998}"/>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96A82D9C-6386-A7DB-D933-D3C2F18D225F}"/>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9A129CA3-F55F-01CB-6C58-5F30AE4CA7F3}"/>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4E5FC522-473F-47C1-00DA-965CBE457F22}"/>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384152312"/>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3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78E6A9AD-3B19-4963-A7B3-76AF4E3150FD}"/>
              </a:ext>
            </a:extLst>
          </p:cNvPr>
          <p:cNvPicPr>
            <a:picLocks noChangeAspect="1"/>
          </p:cNvPicPr>
          <p:nvPr userDrawn="1"/>
        </p:nvPicPr>
        <p:blipFill rotWithShape="1">
          <a:blip r:embed="rId2"/>
          <a:srcRect l="13019"/>
          <a:stretch/>
        </p:blipFill>
        <p:spPr>
          <a:xfrm>
            <a:off x="0" y="0"/>
            <a:ext cx="5573171" cy="686503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0" y="1619249"/>
            <a:ext cx="5980112" cy="3486151"/>
          </a:xfrm>
        </p:spPr>
        <p:txBody>
          <a:bodyPr anchor="ctr" anchorCtr="0"/>
          <a:lstStyle>
            <a:lvl1pPr marL="0" indent="0">
              <a:lnSpc>
                <a:spcPct val="100000"/>
              </a:lnSpc>
              <a:buNone/>
              <a:defRPr sz="5400" b="1" cap="all" baseline="0">
                <a:solidFill>
                  <a:srgbClr val="FEFEFE"/>
                </a:solidFill>
                <a:latin typeface="+mn-lt"/>
                <a:ea typeface="Lato Light" panose="020F0502020204030203" pitchFamily="34" charset="0"/>
                <a:cs typeface="Lato Light" panose="020F0502020204030203" pitchFamily="34" charset="0"/>
              </a:defRPr>
            </a:lvl1pPr>
            <a:lvl2pPr marL="685800" indent="-339725">
              <a:lnSpc>
                <a:spcPct val="100000"/>
              </a:lnSpc>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25" name="Group 24">
            <a:extLst>
              <a:ext uri="{FF2B5EF4-FFF2-40B4-BE49-F238E27FC236}">
                <a16:creationId xmlns:a16="http://schemas.microsoft.com/office/drawing/2014/main" id="{3CAD33F7-5DB7-057C-01A9-75D817DDDF3E}"/>
              </a:ext>
            </a:extLst>
          </p:cNvPr>
          <p:cNvGrpSpPr/>
          <p:nvPr userDrawn="1"/>
        </p:nvGrpSpPr>
        <p:grpSpPr>
          <a:xfrm>
            <a:off x="10398023" y="6524864"/>
            <a:ext cx="867564" cy="238330"/>
            <a:chOff x="1855788" y="3378201"/>
            <a:chExt cx="3709987" cy="1019175"/>
          </a:xfrm>
          <a:solidFill>
            <a:schemeClr val="bg1"/>
          </a:solidFill>
        </p:grpSpPr>
        <p:sp>
          <p:nvSpPr>
            <p:cNvPr id="27" name="Freeform 5">
              <a:extLst>
                <a:ext uri="{FF2B5EF4-FFF2-40B4-BE49-F238E27FC236}">
                  <a16:creationId xmlns:a16="http://schemas.microsoft.com/office/drawing/2014/main" id="{F13FDC5B-67E2-B15B-39A5-1CE61617995B}"/>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1965C59E-4CA5-0566-06C1-AB20A7466B0E}"/>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1B0BBC90-FE99-60DA-BA0A-337131287E56}"/>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F9C75AC6-E902-3F33-1911-0158AAE3AC88}"/>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033C506C-7F32-3FBA-B3BE-42A58191364D}"/>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21C27E6D-DBE3-45E0-436F-5BB7342E9820}"/>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FE2A44AA-455A-EFBE-E237-0CA741996CFA}"/>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0E91D08A-32F9-70F7-3037-42CE311D553A}"/>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FB9D87F4-53FD-4A40-F4BE-967A78F2F349}"/>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29E0C60A-570D-2453-9F12-D82CAD005A89}"/>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52D581FB-BD46-5C46-48A7-2731A1B86FFF}"/>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1D54BB28-B30E-BF5F-6A56-E6EB3462F835}"/>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20EEAA5D-6BC9-D720-81B0-FAFEE8062660}"/>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8E1F5ABD-CF59-8CFF-DBEF-76CA1F7B53F4}"/>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E12EAD45-4F50-D5CE-3FBF-FD05B5D2C11B}"/>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31468949-69C2-9652-8CA0-A170EF95E024}"/>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5A63C469-2D40-506D-E8C8-546ADB80B3F3}"/>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4155635410"/>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4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rotWithShape="1">
          <a:blip r:embed="rId2"/>
          <a:srcRect l="16291"/>
          <a:stretch/>
        </p:blipFill>
        <p:spPr>
          <a:xfrm>
            <a:off x="0" y="1"/>
            <a:ext cx="5358064"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1" y="1619249"/>
            <a:ext cx="5980112" cy="3486151"/>
          </a:xfrm>
        </p:spPr>
        <p:txBody>
          <a:bodyPr anchor="ctr" anchorCtr="0"/>
          <a:lstStyle>
            <a:lvl1pPr marL="0" indent="0">
              <a:lnSpc>
                <a:spcPct val="100000"/>
              </a:lnSpc>
              <a:buNone/>
              <a:defRPr sz="5400" b="1" cap="all" baseline="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25" name="Group 24">
            <a:extLst>
              <a:ext uri="{FF2B5EF4-FFF2-40B4-BE49-F238E27FC236}">
                <a16:creationId xmlns:a16="http://schemas.microsoft.com/office/drawing/2014/main" id="{8B848452-3DFB-9FF4-D091-34343B006C0E}"/>
              </a:ext>
            </a:extLst>
          </p:cNvPr>
          <p:cNvGrpSpPr/>
          <p:nvPr userDrawn="1"/>
        </p:nvGrpSpPr>
        <p:grpSpPr>
          <a:xfrm>
            <a:off x="10398023" y="6524864"/>
            <a:ext cx="867564" cy="238330"/>
            <a:chOff x="1855788" y="3378201"/>
            <a:chExt cx="3709987" cy="1019175"/>
          </a:xfrm>
          <a:solidFill>
            <a:schemeClr val="bg1"/>
          </a:solidFill>
        </p:grpSpPr>
        <p:sp>
          <p:nvSpPr>
            <p:cNvPr id="27" name="Freeform 5">
              <a:extLst>
                <a:ext uri="{FF2B5EF4-FFF2-40B4-BE49-F238E27FC236}">
                  <a16:creationId xmlns:a16="http://schemas.microsoft.com/office/drawing/2014/main" id="{2A8F01A6-ECDB-E987-B169-B562B7EF92B9}"/>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102DFAC5-11FF-B519-8E60-DDEB9C4993D9}"/>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EE91EAC7-3A6B-646F-9438-30995273F676}"/>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57DB2C61-8C65-4FAA-9F41-A56E719BBC7A}"/>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B5461D19-6937-4A81-389E-0CFB98386751}"/>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1681FC21-EC49-C097-F5E1-9A33E28C441A}"/>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55D24F9A-DAE4-5AD8-CBE4-B4A1855CE359}"/>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215E37AD-9CD7-49FC-7E5F-88702D3C54D8}"/>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C53F9BC0-551C-3A40-B439-14D318A538D6}"/>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EEC20EF0-5290-B7C4-015A-F394C3AAF04B}"/>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1A37C44F-D1F1-45CE-E14B-29009D9DE2BD}"/>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B070E546-7C88-BD2B-F13A-FCCF73B3630A}"/>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1D6D0395-4AC7-1210-6B90-6A735D7E56DA}"/>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8C655B43-1D7D-D238-5A0F-143D485951FC}"/>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1670D21B-58AA-64B8-F17F-3A119C2B4CD1}"/>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F5E98724-FB25-30B0-499C-C6C6DED39D27}"/>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F3902AFA-0115-EBD9-E24F-502BC8A13B7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3515243815"/>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5_Division">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F88FD6A-BEAA-2AC5-5967-F2DAB9149897}"/>
              </a:ext>
            </a:extLst>
          </p:cNvPr>
          <p:cNvPicPr>
            <a:picLocks noChangeAspect="1"/>
          </p:cNvPicPr>
          <p:nvPr userDrawn="1"/>
        </p:nvPicPr>
        <p:blipFill rotWithShape="1">
          <a:blip r:embed="rId2"/>
          <a:srcRect l="9512"/>
          <a:stretch/>
        </p:blipFill>
        <p:spPr>
          <a:xfrm>
            <a:off x="0" y="-7951"/>
            <a:ext cx="5798620" cy="6865951"/>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1" y="1619249"/>
            <a:ext cx="5980112" cy="3486151"/>
          </a:xfrm>
        </p:spPr>
        <p:txBody>
          <a:bodyPr anchor="ctr" anchorCtr="0"/>
          <a:lstStyle>
            <a:lvl1pPr marL="0" indent="0">
              <a:lnSpc>
                <a:spcPct val="100000"/>
              </a:lnSpc>
              <a:buNone/>
              <a:defRPr sz="5400" b="1" cap="all" baseline="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27" name="Group 26">
            <a:extLst>
              <a:ext uri="{FF2B5EF4-FFF2-40B4-BE49-F238E27FC236}">
                <a16:creationId xmlns:a16="http://schemas.microsoft.com/office/drawing/2014/main" id="{6375A369-20F7-7331-16B6-3E9FC3F91F5C}"/>
              </a:ext>
            </a:extLst>
          </p:cNvPr>
          <p:cNvGrpSpPr/>
          <p:nvPr userDrawn="1"/>
        </p:nvGrpSpPr>
        <p:grpSpPr>
          <a:xfrm>
            <a:off x="10398023" y="6524864"/>
            <a:ext cx="867564" cy="238330"/>
            <a:chOff x="1855788" y="3378201"/>
            <a:chExt cx="3709987" cy="1019175"/>
          </a:xfrm>
          <a:solidFill>
            <a:schemeClr val="bg1"/>
          </a:solidFill>
        </p:grpSpPr>
        <p:sp>
          <p:nvSpPr>
            <p:cNvPr id="28" name="Freeform 5">
              <a:extLst>
                <a:ext uri="{FF2B5EF4-FFF2-40B4-BE49-F238E27FC236}">
                  <a16:creationId xmlns:a16="http://schemas.microsoft.com/office/drawing/2014/main" id="{E1585D57-42BD-AB01-89CB-FD0469F877C6}"/>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6">
              <a:extLst>
                <a:ext uri="{FF2B5EF4-FFF2-40B4-BE49-F238E27FC236}">
                  <a16:creationId xmlns:a16="http://schemas.microsoft.com/office/drawing/2014/main" id="{00E24F76-C550-16F3-A889-F1A8679E6DDE}"/>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7">
              <a:extLst>
                <a:ext uri="{FF2B5EF4-FFF2-40B4-BE49-F238E27FC236}">
                  <a16:creationId xmlns:a16="http://schemas.microsoft.com/office/drawing/2014/main" id="{A37E50BF-DBC0-EDB7-1F12-43A166DFF28E}"/>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8">
              <a:extLst>
                <a:ext uri="{FF2B5EF4-FFF2-40B4-BE49-F238E27FC236}">
                  <a16:creationId xmlns:a16="http://schemas.microsoft.com/office/drawing/2014/main" id="{300C9D22-80DA-0527-56D6-3FC3CD95C69A}"/>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9">
              <a:extLst>
                <a:ext uri="{FF2B5EF4-FFF2-40B4-BE49-F238E27FC236}">
                  <a16:creationId xmlns:a16="http://schemas.microsoft.com/office/drawing/2014/main" id="{941557BF-E209-4602-0A5E-7F21DE8253FC}"/>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0">
              <a:extLst>
                <a:ext uri="{FF2B5EF4-FFF2-40B4-BE49-F238E27FC236}">
                  <a16:creationId xmlns:a16="http://schemas.microsoft.com/office/drawing/2014/main" id="{C428977E-21BD-1F06-D841-B226C3F72526}"/>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1">
              <a:extLst>
                <a:ext uri="{FF2B5EF4-FFF2-40B4-BE49-F238E27FC236}">
                  <a16:creationId xmlns:a16="http://schemas.microsoft.com/office/drawing/2014/main" id="{6CAF00B2-08C8-23DD-0C4D-C014DD7472F3}"/>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2">
              <a:extLst>
                <a:ext uri="{FF2B5EF4-FFF2-40B4-BE49-F238E27FC236}">
                  <a16:creationId xmlns:a16="http://schemas.microsoft.com/office/drawing/2014/main" id="{8B64554A-5C92-397C-0B63-E22A78690532}"/>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3">
              <a:extLst>
                <a:ext uri="{FF2B5EF4-FFF2-40B4-BE49-F238E27FC236}">
                  <a16:creationId xmlns:a16="http://schemas.microsoft.com/office/drawing/2014/main" id="{F3761E6E-AD7B-53EE-F17C-67436A5DD3DF}"/>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4">
              <a:extLst>
                <a:ext uri="{FF2B5EF4-FFF2-40B4-BE49-F238E27FC236}">
                  <a16:creationId xmlns:a16="http://schemas.microsoft.com/office/drawing/2014/main" id="{159DB23B-48F0-C9F4-C4D1-54EA8CAEFF71}"/>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Freeform 15">
              <a:extLst>
                <a:ext uri="{FF2B5EF4-FFF2-40B4-BE49-F238E27FC236}">
                  <a16:creationId xmlns:a16="http://schemas.microsoft.com/office/drawing/2014/main" id="{47195DBE-79F9-86C7-D484-DB2D89152CC0}"/>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Rectangle 16">
              <a:extLst>
                <a:ext uri="{FF2B5EF4-FFF2-40B4-BE49-F238E27FC236}">
                  <a16:creationId xmlns:a16="http://schemas.microsoft.com/office/drawing/2014/main" id="{1BA8A05B-A25E-E272-1FE5-EC486ED50610}"/>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7">
              <a:extLst>
                <a:ext uri="{FF2B5EF4-FFF2-40B4-BE49-F238E27FC236}">
                  <a16:creationId xmlns:a16="http://schemas.microsoft.com/office/drawing/2014/main" id="{453AB958-BF7D-BEB2-297B-2640096944A8}"/>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8">
              <a:extLst>
                <a:ext uri="{FF2B5EF4-FFF2-40B4-BE49-F238E27FC236}">
                  <a16:creationId xmlns:a16="http://schemas.microsoft.com/office/drawing/2014/main" id="{7846A261-72E6-ED90-F4BB-B223185BFAE8}"/>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19">
              <a:extLst>
                <a:ext uri="{FF2B5EF4-FFF2-40B4-BE49-F238E27FC236}">
                  <a16:creationId xmlns:a16="http://schemas.microsoft.com/office/drawing/2014/main" id="{568F33C2-D404-33AE-F952-D9449779BEAF}"/>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0">
              <a:extLst>
                <a:ext uri="{FF2B5EF4-FFF2-40B4-BE49-F238E27FC236}">
                  <a16:creationId xmlns:a16="http://schemas.microsoft.com/office/drawing/2014/main" id="{EA2CC894-2351-F750-2372-969B32CFE83A}"/>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4" name="Freeform 21">
              <a:extLst>
                <a:ext uri="{FF2B5EF4-FFF2-40B4-BE49-F238E27FC236}">
                  <a16:creationId xmlns:a16="http://schemas.microsoft.com/office/drawing/2014/main" id="{8381C4DA-F182-5DF2-BAED-84B735473F3C}"/>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421788617"/>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6_Division">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8690C13-76AD-4D3F-B45D-BEBB4D32EE3E}"/>
              </a:ext>
            </a:extLst>
          </p:cNvPr>
          <p:cNvPicPr>
            <a:picLocks noChangeAspect="1"/>
          </p:cNvPicPr>
          <p:nvPr userDrawn="1"/>
        </p:nvPicPr>
        <p:blipFill rotWithShape="1">
          <a:blip r:embed="rId2"/>
          <a:srcRect l="6760"/>
          <a:stretch/>
        </p:blipFill>
        <p:spPr>
          <a:xfrm>
            <a:off x="0" y="1"/>
            <a:ext cx="5975084" cy="6858000"/>
          </a:xfrm>
          <a:prstGeom prst="rect">
            <a:avLst/>
          </a:prstGeom>
        </p:spPr>
      </p:pic>
      <p:sp>
        <p:nvSpPr>
          <p:cNvPr id="24" name="Rectangle 23">
            <a:extLst>
              <a:ext uri="{FF2B5EF4-FFF2-40B4-BE49-F238E27FC236}">
                <a16:creationId xmlns:a16="http://schemas.microsoft.com/office/drawing/2014/main" id="{E2E712C4-39C9-4742-B9E7-132A9A3AF5FE}"/>
              </a:ext>
            </a:extLst>
          </p:cNvPr>
          <p:cNvSpPr/>
          <p:nvPr userDrawn="1"/>
        </p:nvSpPr>
        <p:spPr>
          <a:xfrm>
            <a:off x="5133975" y="-9235"/>
            <a:ext cx="7059613" cy="68733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400"/>
          </a:p>
        </p:txBody>
      </p:sp>
      <p:sp>
        <p:nvSpPr>
          <p:cNvPr id="3" name="Text Placeholder 2">
            <a:extLst>
              <a:ext uri="{FF2B5EF4-FFF2-40B4-BE49-F238E27FC236}">
                <a16:creationId xmlns:a16="http://schemas.microsoft.com/office/drawing/2014/main" id="{A90C9359-51B0-4CAC-98E8-A2049C310E6C}"/>
              </a:ext>
            </a:extLst>
          </p:cNvPr>
          <p:cNvSpPr>
            <a:spLocks noGrp="1"/>
          </p:cNvSpPr>
          <p:nvPr>
            <p:ph type="body" sz="quarter" idx="10"/>
          </p:nvPr>
        </p:nvSpPr>
        <p:spPr>
          <a:xfrm>
            <a:off x="5791201" y="1619249"/>
            <a:ext cx="5980112" cy="3486151"/>
          </a:xfrm>
        </p:spPr>
        <p:txBody>
          <a:bodyPr anchor="ctr" anchorCtr="0"/>
          <a:lstStyle>
            <a:lvl1pPr marL="0" indent="0">
              <a:lnSpc>
                <a:spcPct val="100000"/>
              </a:lnSpc>
              <a:buNone/>
              <a:defRPr sz="5400" b="1" cap="all" baseline="0">
                <a:solidFill>
                  <a:srgbClr val="FEFEFE"/>
                </a:solidFill>
                <a:latin typeface="+mn-lt"/>
                <a:ea typeface="Lato Light" panose="020F0502020204030203" pitchFamily="34" charset="0"/>
                <a:cs typeface="Lato Light" panose="020F0502020204030203" pitchFamily="34" charset="0"/>
              </a:defRPr>
            </a:lvl1pPr>
            <a:lvl2pPr marL="685800" indent="-339725">
              <a:defRPr sz="3200">
                <a:solidFill>
                  <a:srgbClr val="FEFEFE"/>
                </a:solidFill>
                <a:latin typeface="+mn-lt"/>
                <a:ea typeface="Lato Light" panose="020F0502020204030203" pitchFamily="34" charset="0"/>
                <a:cs typeface="Lato Light" panose="020F0502020204030203" pitchFamily="34" charset="0"/>
              </a:defRPr>
            </a:lvl2pPr>
            <a:lvl3pPr>
              <a:defRPr>
                <a:solidFill>
                  <a:srgbClr val="FEFEFE"/>
                </a:solidFill>
              </a:defRPr>
            </a:lvl3pPr>
            <a:lvl4pPr>
              <a:defRPr>
                <a:solidFill>
                  <a:srgbClr val="FEFEFE"/>
                </a:solidFill>
              </a:defRPr>
            </a:lvl4pPr>
            <a:lvl5pPr>
              <a:defRPr>
                <a:solidFill>
                  <a:srgbClr val="FEFEFE"/>
                </a:solidFill>
              </a:defRPr>
            </a:lvl5pPr>
          </a:lstStyle>
          <a:p>
            <a:pPr lvl="0"/>
            <a:r>
              <a:rPr lang="en-US"/>
              <a:t>Click to edit Master text styles</a:t>
            </a:r>
          </a:p>
        </p:txBody>
      </p:sp>
      <p:grpSp>
        <p:nvGrpSpPr>
          <p:cNvPr id="25" name="Group 24">
            <a:extLst>
              <a:ext uri="{FF2B5EF4-FFF2-40B4-BE49-F238E27FC236}">
                <a16:creationId xmlns:a16="http://schemas.microsoft.com/office/drawing/2014/main" id="{93D5B927-79A6-916C-FF71-3EB5CB98AD7E}"/>
              </a:ext>
            </a:extLst>
          </p:cNvPr>
          <p:cNvGrpSpPr/>
          <p:nvPr userDrawn="1"/>
        </p:nvGrpSpPr>
        <p:grpSpPr>
          <a:xfrm>
            <a:off x="10398023" y="6524864"/>
            <a:ext cx="867564" cy="238330"/>
            <a:chOff x="1855788" y="3378201"/>
            <a:chExt cx="3709987" cy="1019175"/>
          </a:xfrm>
          <a:solidFill>
            <a:schemeClr val="bg1"/>
          </a:solidFill>
        </p:grpSpPr>
        <p:sp>
          <p:nvSpPr>
            <p:cNvPr id="27" name="Freeform 5">
              <a:extLst>
                <a:ext uri="{FF2B5EF4-FFF2-40B4-BE49-F238E27FC236}">
                  <a16:creationId xmlns:a16="http://schemas.microsoft.com/office/drawing/2014/main" id="{372530D5-8B8B-0C50-2914-E7FBFF1E3D65}"/>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6">
              <a:extLst>
                <a:ext uri="{FF2B5EF4-FFF2-40B4-BE49-F238E27FC236}">
                  <a16:creationId xmlns:a16="http://schemas.microsoft.com/office/drawing/2014/main" id="{447E3C46-29A1-1945-2D55-7C1172D33682}"/>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7">
              <a:extLst>
                <a:ext uri="{FF2B5EF4-FFF2-40B4-BE49-F238E27FC236}">
                  <a16:creationId xmlns:a16="http://schemas.microsoft.com/office/drawing/2014/main" id="{1D9B5837-F395-639E-4DAB-B577AC39B9DB}"/>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8">
              <a:extLst>
                <a:ext uri="{FF2B5EF4-FFF2-40B4-BE49-F238E27FC236}">
                  <a16:creationId xmlns:a16="http://schemas.microsoft.com/office/drawing/2014/main" id="{ABCA03D5-6473-A4AA-306C-38192AABA368}"/>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Freeform 9">
              <a:extLst>
                <a:ext uri="{FF2B5EF4-FFF2-40B4-BE49-F238E27FC236}">
                  <a16:creationId xmlns:a16="http://schemas.microsoft.com/office/drawing/2014/main" id="{0E481EC1-6B03-6150-136D-26AF245BE3E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0">
              <a:extLst>
                <a:ext uri="{FF2B5EF4-FFF2-40B4-BE49-F238E27FC236}">
                  <a16:creationId xmlns:a16="http://schemas.microsoft.com/office/drawing/2014/main" id="{68281AE1-7A7A-17E1-25BE-787A2341D03E}"/>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1">
              <a:extLst>
                <a:ext uri="{FF2B5EF4-FFF2-40B4-BE49-F238E27FC236}">
                  <a16:creationId xmlns:a16="http://schemas.microsoft.com/office/drawing/2014/main" id="{131C76FC-E757-6A7C-6DD4-1B5C5B2B07A9}"/>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2">
              <a:extLst>
                <a:ext uri="{FF2B5EF4-FFF2-40B4-BE49-F238E27FC236}">
                  <a16:creationId xmlns:a16="http://schemas.microsoft.com/office/drawing/2014/main" id="{291A70D4-9432-1029-BAE0-8E53AB0CC52F}"/>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13">
              <a:extLst>
                <a:ext uri="{FF2B5EF4-FFF2-40B4-BE49-F238E27FC236}">
                  <a16:creationId xmlns:a16="http://schemas.microsoft.com/office/drawing/2014/main" id="{E1F79A38-3145-AC23-ECD6-2523EE133F52}"/>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14">
              <a:extLst>
                <a:ext uri="{FF2B5EF4-FFF2-40B4-BE49-F238E27FC236}">
                  <a16:creationId xmlns:a16="http://schemas.microsoft.com/office/drawing/2014/main" id="{C69FDF82-9DF6-98BF-D1D4-9B1035F2A795}"/>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7" name="Freeform 15">
              <a:extLst>
                <a:ext uri="{FF2B5EF4-FFF2-40B4-BE49-F238E27FC236}">
                  <a16:creationId xmlns:a16="http://schemas.microsoft.com/office/drawing/2014/main" id="{1D45A134-ED88-A09F-8B0B-D2F7660222F9}"/>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8" name="Rectangle 16">
              <a:extLst>
                <a:ext uri="{FF2B5EF4-FFF2-40B4-BE49-F238E27FC236}">
                  <a16:creationId xmlns:a16="http://schemas.microsoft.com/office/drawing/2014/main" id="{FB01139D-C92F-0060-EE3F-52926897E45F}"/>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9" name="Freeform 17">
              <a:extLst>
                <a:ext uri="{FF2B5EF4-FFF2-40B4-BE49-F238E27FC236}">
                  <a16:creationId xmlns:a16="http://schemas.microsoft.com/office/drawing/2014/main" id="{0E2C7C1E-8C1D-12F2-CDE9-1A6A37387B1C}"/>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18">
              <a:extLst>
                <a:ext uri="{FF2B5EF4-FFF2-40B4-BE49-F238E27FC236}">
                  <a16:creationId xmlns:a16="http://schemas.microsoft.com/office/drawing/2014/main" id="{6D3133A5-1A44-C0DC-0A52-1E4DD1777066}"/>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19">
              <a:extLst>
                <a:ext uri="{FF2B5EF4-FFF2-40B4-BE49-F238E27FC236}">
                  <a16:creationId xmlns:a16="http://schemas.microsoft.com/office/drawing/2014/main" id="{51DBBF9F-02C4-E8E6-11CE-69FC7159DC40}"/>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20">
              <a:extLst>
                <a:ext uri="{FF2B5EF4-FFF2-40B4-BE49-F238E27FC236}">
                  <a16:creationId xmlns:a16="http://schemas.microsoft.com/office/drawing/2014/main" id="{AAA8C621-8302-E703-0427-9A4EBE4DE1B2}"/>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21">
              <a:extLst>
                <a:ext uri="{FF2B5EF4-FFF2-40B4-BE49-F238E27FC236}">
                  <a16:creationId xmlns:a16="http://schemas.microsoft.com/office/drawing/2014/main" id="{A2308A74-9A3D-2DC2-8BBE-0C9B396F923F}"/>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Tree>
    <p:extLst>
      <p:ext uri="{BB962C8B-B14F-4D97-AF65-F5344CB8AC3E}">
        <p14:creationId xmlns:p14="http://schemas.microsoft.com/office/powerpoint/2010/main" val="869846246"/>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itl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57540833"/>
      </p:ext>
    </p:extLst>
  </p:cSld>
  <p:clrMapOvr>
    <a:masterClrMapping/>
  </p:clrMapOvr>
  <p:transition>
    <p:fade/>
  </p:transition>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itle and Sub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931F-CEBE-48A4-A8BA-14B9759D40A2}"/>
              </a:ext>
            </a:extLst>
          </p:cNvPr>
          <p:cNvSpPr>
            <a:spLocks noGrp="1"/>
          </p:cNvSpPr>
          <p:nvPr>
            <p:ph type="title"/>
          </p:nvPr>
        </p:nvSpPr>
        <p:spPr/>
        <p:txBody>
          <a:body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B2E72ABD-7529-456D-97E2-F470CB60CC20}"/>
              </a:ext>
            </a:extLst>
          </p:cNvPr>
          <p:cNvSpPr>
            <a:spLocks noGrp="1"/>
          </p:cNvSpPr>
          <p:nvPr>
            <p:ph type="body" sz="quarter" idx="13" hasCustomPrompt="1"/>
          </p:nvPr>
        </p:nvSpPr>
        <p:spPr>
          <a:xfrm>
            <a:off x="604011" y="1198848"/>
            <a:ext cx="11081528" cy="460439"/>
          </a:xfrm>
        </p:spPr>
        <p:txBody>
          <a:bodyPr/>
          <a:lstStyle>
            <a:lvl1pPr marL="0" indent="0">
              <a:buNone/>
              <a:defRPr sz="2200" b="1">
                <a:solidFill>
                  <a:srgbClr val="615F61"/>
                </a:solidFill>
                <a:latin typeface="+mn-lt"/>
              </a:defRPr>
            </a:lvl1pPr>
          </a:lstStyle>
          <a:p>
            <a:pPr lvl="0"/>
            <a:r>
              <a:rPr lang="en-US" dirty="0"/>
              <a:t>Edit Master subtitle styles</a:t>
            </a:r>
          </a:p>
        </p:txBody>
      </p:sp>
    </p:spTree>
    <p:extLst>
      <p:ext uri="{BB962C8B-B14F-4D97-AF65-F5344CB8AC3E}">
        <p14:creationId xmlns:p14="http://schemas.microsoft.com/office/powerpoint/2010/main" val="353041048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2.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26" Type="http://schemas.openxmlformats.org/officeDocument/2006/relationships/slideLayout" Target="../slideLayouts/slideLayout79.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slideLayout" Target="../slideLayouts/slideLayout78.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29" Type="http://schemas.openxmlformats.org/officeDocument/2006/relationships/theme" Target="../theme/theme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slideLayout" Target="../slideLayouts/slideLayout77.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28" Type="http://schemas.openxmlformats.org/officeDocument/2006/relationships/slideLayout" Target="../slideLayouts/slideLayout81.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 Id="rId27" Type="http://schemas.openxmlformats.org/officeDocument/2006/relationships/slideLayout" Target="../slideLayouts/slideLayout8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 Type="http://schemas.openxmlformats.org/officeDocument/2006/relationships/slideLayout" Target="../slideLayouts/slideLayout84.xml"/><Relationship Id="rId21" Type="http://schemas.openxmlformats.org/officeDocument/2006/relationships/slideLayout" Target="../slideLayouts/slideLayout102.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0" Type="http://schemas.openxmlformats.org/officeDocument/2006/relationships/slideLayout" Target="../slideLayouts/slideLayout101.xml"/><Relationship Id="rId29" Type="http://schemas.openxmlformats.org/officeDocument/2006/relationships/slideLayout" Target="../slideLayouts/slideLayout110.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10" Type="http://schemas.openxmlformats.org/officeDocument/2006/relationships/slideLayout" Target="../slideLayouts/slideLayout91.xml"/><Relationship Id="rId19" Type="http://schemas.openxmlformats.org/officeDocument/2006/relationships/slideLayout" Target="../slideLayouts/slideLayout100.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33" Type="http://schemas.openxmlformats.org/officeDocument/2006/relationships/theme" Target="../theme/theme5.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29" Type="http://schemas.openxmlformats.org/officeDocument/2006/relationships/slideLayout" Target="../slideLayouts/slideLayout139.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32" Type="http://schemas.openxmlformats.org/officeDocument/2006/relationships/slideLayout" Target="../slideLayouts/slideLayout142.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31" Type="http://schemas.openxmlformats.org/officeDocument/2006/relationships/slideLayout" Target="../slideLayouts/slideLayout141.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 Id="rId8"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7740587-8E63-4DFE-9AF5-EE9B927E84A9}"/>
              </a:ext>
            </a:extLst>
          </p:cNvPr>
          <p:cNvSpPr/>
          <p:nvPr/>
        </p:nvSpPr>
        <p:spPr>
          <a:xfrm>
            <a:off x="0" y="0"/>
            <a:ext cx="12192000" cy="108997"/>
          </a:xfrm>
          <a:prstGeom prst="rect">
            <a:avLst/>
          </a:prstGeom>
          <a:solidFill>
            <a:srgbClr val="83B136"/>
          </a:solidFill>
          <a:ln>
            <a:noFill/>
          </a:ln>
          <a:effectLst/>
        </p:spPr>
        <p:style>
          <a:lnRef idx="1">
            <a:schemeClr val="accent1"/>
          </a:lnRef>
          <a:fillRef idx="3">
            <a:schemeClr val="accent1"/>
          </a:fillRef>
          <a:effectRef idx="2">
            <a:schemeClr val="accent1"/>
          </a:effectRef>
          <a:fontRef idx="minor">
            <a:schemeClr val="lt1"/>
          </a:fontRef>
        </p:style>
        <p:txBody>
          <a:bodyPr lIns="121900" tIns="60951" rIns="121900" bIns="60951" rtlCol="0" anchor="ctr"/>
          <a:lstStyle/>
          <a:p>
            <a:pPr algn="ctr"/>
            <a:endParaRPr lang="en-US" sz="1867">
              <a:latin typeface="Arial"/>
              <a:cs typeface="Arial"/>
            </a:endParaRPr>
          </a:p>
        </p:txBody>
      </p:sp>
      <p:sp>
        <p:nvSpPr>
          <p:cNvPr id="2" name="Title Placeholder 1">
            <a:extLst>
              <a:ext uri="{FF2B5EF4-FFF2-40B4-BE49-F238E27FC236}">
                <a16:creationId xmlns:a16="http://schemas.microsoft.com/office/drawing/2014/main" id="{CD69BD9F-EB35-416C-A36A-048D2DFEC1B5}"/>
              </a:ext>
            </a:extLst>
          </p:cNvPr>
          <p:cNvSpPr>
            <a:spLocks noGrp="1"/>
          </p:cNvSpPr>
          <p:nvPr>
            <p:ph type="title"/>
          </p:nvPr>
        </p:nvSpPr>
        <p:spPr>
          <a:xfrm>
            <a:off x="604011" y="125771"/>
            <a:ext cx="11071242" cy="856407"/>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C8B1A5-CCD1-4F18-B737-A7EC38F8DC8D}"/>
              </a:ext>
            </a:extLst>
          </p:cNvPr>
          <p:cNvSpPr>
            <a:spLocks noGrp="1"/>
          </p:cNvSpPr>
          <p:nvPr>
            <p:ph type="body" idx="1"/>
          </p:nvPr>
        </p:nvSpPr>
        <p:spPr>
          <a:xfrm>
            <a:off x="606391" y="1450975"/>
            <a:ext cx="11068861" cy="283898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9" name="Group 18">
            <a:extLst>
              <a:ext uri="{FF2B5EF4-FFF2-40B4-BE49-F238E27FC236}">
                <a16:creationId xmlns:a16="http://schemas.microsoft.com/office/drawing/2014/main" id="{C2DC55FA-CAD4-44ED-8FE8-B532D9D45D7C}"/>
              </a:ext>
            </a:extLst>
          </p:cNvPr>
          <p:cNvGrpSpPr/>
          <p:nvPr/>
        </p:nvGrpSpPr>
        <p:grpSpPr>
          <a:xfrm>
            <a:off x="10625883" y="6587460"/>
            <a:ext cx="639703" cy="175734"/>
            <a:chOff x="1855788" y="3378201"/>
            <a:chExt cx="3709987" cy="1019175"/>
          </a:xfrm>
          <a:solidFill>
            <a:schemeClr val="tx1"/>
          </a:solidFill>
        </p:grpSpPr>
        <p:sp>
          <p:nvSpPr>
            <p:cNvPr id="20" name="Freeform 5">
              <a:extLst>
                <a:ext uri="{FF2B5EF4-FFF2-40B4-BE49-F238E27FC236}">
                  <a16:creationId xmlns:a16="http://schemas.microsoft.com/office/drawing/2014/main" id="{528325C0-29E5-4B68-9CAD-B1E00E29EA67}"/>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6">
              <a:extLst>
                <a:ext uri="{FF2B5EF4-FFF2-40B4-BE49-F238E27FC236}">
                  <a16:creationId xmlns:a16="http://schemas.microsoft.com/office/drawing/2014/main" id="{27DAAFCF-EBBB-40B1-A4E9-BD28A752CF75}"/>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7">
              <a:extLst>
                <a:ext uri="{FF2B5EF4-FFF2-40B4-BE49-F238E27FC236}">
                  <a16:creationId xmlns:a16="http://schemas.microsoft.com/office/drawing/2014/main" id="{C16A8744-DF49-401D-91E1-6B9DACAC8543}"/>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8">
              <a:extLst>
                <a:ext uri="{FF2B5EF4-FFF2-40B4-BE49-F238E27FC236}">
                  <a16:creationId xmlns:a16="http://schemas.microsoft.com/office/drawing/2014/main" id="{9065924E-3C4C-40E8-A61D-8795FCEC413C}"/>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4" name="Freeform 9">
              <a:extLst>
                <a:ext uri="{FF2B5EF4-FFF2-40B4-BE49-F238E27FC236}">
                  <a16:creationId xmlns:a16="http://schemas.microsoft.com/office/drawing/2014/main" id="{1AF69FF3-7959-4A54-A9FB-9C5840723D94}"/>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5" name="Freeform 10">
              <a:extLst>
                <a:ext uri="{FF2B5EF4-FFF2-40B4-BE49-F238E27FC236}">
                  <a16:creationId xmlns:a16="http://schemas.microsoft.com/office/drawing/2014/main" id="{99D13606-871E-4901-89B0-5C3B55A97593}"/>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6" name="Freeform 11">
              <a:extLst>
                <a:ext uri="{FF2B5EF4-FFF2-40B4-BE49-F238E27FC236}">
                  <a16:creationId xmlns:a16="http://schemas.microsoft.com/office/drawing/2014/main" id="{27E6C4DA-CA2E-4D2F-955D-9AD1AF6D2B9B}"/>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7" name="Freeform 12">
              <a:extLst>
                <a:ext uri="{FF2B5EF4-FFF2-40B4-BE49-F238E27FC236}">
                  <a16:creationId xmlns:a16="http://schemas.microsoft.com/office/drawing/2014/main" id="{3C74F658-4046-43D7-821E-B57E1764A22A}"/>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13">
              <a:extLst>
                <a:ext uri="{FF2B5EF4-FFF2-40B4-BE49-F238E27FC236}">
                  <a16:creationId xmlns:a16="http://schemas.microsoft.com/office/drawing/2014/main" id="{602C543C-0B72-482A-81C3-40109F6C0B74}"/>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14">
              <a:extLst>
                <a:ext uri="{FF2B5EF4-FFF2-40B4-BE49-F238E27FC236}">
                  <a16:creationId xmlns:a16="http://schemas.microsoft.com/office/drawing/2014/main" id="{CF467010-8FDA-4A2D-9686-3EE6030767C2}"/>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15">
              <a:extLst>
                <a:ext uri="{FF2B5EF4-FFF2-40B4-BE49-F238E27FC236}">
                  <a16:creationId xmlns:a16="http://schemas.microsoft.com/office/drawing/2014/main" id="{712681F6-4BBB-445D-834F-A0B7158FF7A5}"/>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Rectangle 16">
              <a:extLst>
                <a:ext uri="{FF2B5EF4-FFF2-40B4-BE49-F238E27FC236}">
                  <a16:creationId xmlns:a16="http://schemas.microsoft.com/office/drawing/2014/main" id="{399A461A-9060-41DA-9839-4ECF67A7FF89}"/>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7">
              <a:extLst>
                <a:ext uri="{FF2B5EF4-FFF2-40B4-BE49-F238E27FC236}">
                  <a16:creationId xmlns:a16="http://schemas.microsoft.com/office/drawing/2014/main" id="{263C464E-C18C-4330-8F6A-E817C9584E7F}"/>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8">
              <a:extLst>
                <a:ext uri="{FF2B5EF4-FFF2-40B4-BE49-F238E27FC236}">
                  <a16:creationId xmlns:a16="http://schemas.microsoft.com/office/drawing/2014/main" id="{BA3EDC79-511C-483A-AE43-8F87F16342DD}"/>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9">
              <a:extLst>
                <a:ext uri="{FF2B5EF4-FFF2-40B4-BE49-F238E27FC236}">
                  <a16:creationId xmlns:a16="http://schemas.microsoft.com/office/drawing/2014/main" id="{DE9FEF45-3930-476F-AA2F-C96BD95155CD}"/>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20">
              <a:extLst>
                <a:ext uri="{FF2B5EF4-FFF2-40B4-BE49-F238E27FC236}">
                  <a16:creationId xmlns:a16="http://schemas.microsoft.com/office/drawing/2014/main" id="{524DBCB1-1B70-473A-83D4-52B6E2D32B4A}"/>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21">
              <a:extLst>
                <a:ext uri="{FF2B5EF4-FFF2-40B4-BE49-F238E27FC236}">
                  <a16:creationId xmlns:a16="http://schemas.microsoft.com/office/drawing/2014/main" id="{EF3D6A59-1A3E-4EA6-987D-D03885F30276}"/>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39" name="TextBox 38">
            <a:extLst>
              <a:ext uri="{FF2B5EF4-FFF2-40B4-BE49-F238E27FC236}">
                <a16:creationId xmlns:a16="http://schemas.microsoft.com/office/drawing/2014/main" id="{53A26C65-5E9D-4B0D-AC12-4EBEC46EDCDE}"/>
              </a:ext>
            </a:extLst>
          </p:cNvPr>
          <p:cNvSpPr txBox="1"/>
          <p:nvPr/>
        </p:nvSpPr>
        <p:spPr>
          <a:xfrm>
            <a:off x="603497" y="6670004"/>
            <a:ext cx="2494618" cy="96950"/>
          </a:xfrm>
          <a:prstGeom prst="rect">
            <a:avLst/>
          </a:prstGeom>
          <a:ln>
            <a:noFill/>
          </a:ln>
        </p:spPr>
        <p:txBody>
          <a:bodyPr wrap="square" lIns="0" tIns="0" rIns="0" bIns="0" rtlCol="0">
            <a:spAutoFit/>
          </a:bodyPr>
          <a:lstStyle/>
          <a:p>
            <a:pPr algn="l">
              <a:lnSpc>
                <a:spcPct val="90000"/>
              </a:lnSpc>
            </a:pPr>
            <a:r>
              <a:rPr lang="en-US" sz="700" kern="1200" dirty="0">
                <a:solidFill>
                  <a:schemeClr val="tx1"/>
                </a:solidFill>
                <a:latin typeface="Calibri" panose="020F0502020204030204" pitchFamily="34" charset="0"/>
                <a:ea typeface="+mn-ea"/>
                <a:cs typeface="Calibri" panose="020F0502020204030204" pitchFamily="34" charset="0"/>
              </a:rPr>
              <a:t>© 2022 Juniper Networks</a:t>
            </a:r>
          </a:p>
        </p:txBody>
      </p:sp>
      <p:sp>
        <p:nvSpPr>
          <p:cNvPr id="5" name="TextBox 4">
            <a:extLst>
              <a:ext uri="{FF2B5EF4-FFF2-40B4-BE49-F238E27FC236}">
                <a16:creationId xmlns:a16="http://schemas.microsoft.com/office/drawing/2014/main" id="{2BA4EE81-B719-4DC5-9FBB-34AA8A2ABF95}"/>
              </a:ext>
            </a:extLst>
          </p:cNvPr>
          <p:cNvSpPr txBox="1"/>
          <p:nvPr userDrawn="1"/>
        </p:nvSpPr>
        <p:spPr>
          <a:xfrm>
            <a:off x="11475416" y="6632956"/>
            <a:ext cx="287571" cy="92333"/>
          </a:xfrm>
          <a:prstGeom prst="rect">
            <a:avLst/>
          </a:prstGeom>
          <a:noFill/>
        </p:spPr>
        <p:txBody>
          <a:bodyPr wrap="square" lIns="0" tIns="0" rIns="0" bIns="0" rtlCol="0">
            <a:spAutoFit/>
          </a:bodyPr>
          <a:lstStyle/>
          <a:p>
            <a:pPr algn="r">
              <a:spcBef>
                <a:spcPts val="600"/>
              </a:spcBef>
            </a:pPr>
            <a:fld id="{A9190996-0CE1-4162-A170-BB14DF216BD4}" type="slidenum">
              <a:rPr lang="en-US" sz="600" smtClean="0"/>
              <a:pPr algn="r">
                <a:spcBef>
                  <a:spcPts val="600"/>
                </a:spcBef>
              </a:pPr>
              <a:t>‹Nº›</a:t>
            </a:fld>
            <a:endParaRPr lang="en-US" sz="600" dirty="0"/>
          </a:p>
        </p:txBody>
      </p:sp>
      <p:cxnSp>
        <p:nvCxnSpPr>
          <p:cNvPr id="7" name="Straight Connector 6">
            <a:extLst>
              <a:ext uri="{FF2B5EF4-FFF2-40B4-BE49-F238E27FC236}">
                <a16:creationId xmlns:a16="http://schemas.microsoft.com/office/drawing/2014/main" id="{6537293A-600C-478E-BF29-CF68A17D82E6}"/>
              </a:ext>
            </a:extLst>
          </p:cNvPr>
          <p:cNvCxnSpPr>
            <a:cxnSpLocks/>
          </p:cNvCxnSpPr>
          <p:nvPr userDrawn="1"/>
        </p:nvCxnSpPr>
        <p:spPr>
          <a:xfrm>
            <a:off x="11433030" y="6570358"/>
            <a:ext cx="0" cy="164592"/>
          </a:xfrm>
          <a:prstGeom prst="line">
            <a:avLst/>
          </a:prstGeom>
        </p:spPr>
        <p:style>
          <a:lnRef idx="1">
            <a:schemeClr val="dk1"/>
          </a:lnRef>
          <a:fillRef idx="0">
            <a:schemeClr val="dk1"/>
          </a:fillRef>
          <a:effectRef idx="0">
            <a:schemeClr val="dk1"/>
          </a:effectRef>
          <a:fontRef idx="minor">
            <a:schemeClr val="tx1"/>
          </a:fontRef>
        </p:style>
      </p:cxnSp>
      <p:sp>
        <p:nvSpPr>
          <p:cNvPr id="4" name="MSIPCMContentMarking" descr="{&quot;HashCode&quot;:817091896,&quot;Placement&quot;:&quot;Footer&quot;,&quot;Top&quot;:523.380066,&quot;Left&quot;:433.7238,&quot;SlideWidth&quot;:960,&quot;SlideHeight&quot;:540}">
            <a:extLst>
              <a:ext uri="{FF2B5EF4-FFF2-40B4-BE49-F238E27FC236}">
                <a16:creationId xmlns:a16="http://schemas.microsoft.com/office/drawing/2014/main" id="{11B4BED7-A603-454A-9193-322244597EA0}"/>
              </a:ext>
            </a:extLst>
          </p:cNvPr>
          <p:cNvSpPr txBox="1"/>
          <p:nvPr userDrawn="1"/>
        </p:nvSpPr>
        <p:spPr>
          <a:xfrm>
            <a:off x="5456241" y="6698594"/>
            <a:ext cx="1175415" cy="211073"/>
          </a:xfrm>
          <a:prstGeom prst="rect">
            <a:avLst/>
          </a:prstGeom>
          <a:noFill/>
        </p:spPr>
        <p:txBody>
          <a:bodyPr vert="horz" wrap="square" lIns="0" tIns="0" rIns="0" bIns="0" rtlCol="0" anchor="ctr" anchorCtr="1">
            <a:spAutoFit/>
          </a:bodyPr>
          <a:lstStyle/>
          <a:p>
            <a:pPr algn="ctr">
              <a:spcBef>
                <a:spcPts val="0"/>
              </a:spcBef>
              <a:spcAft>
                <a:spcPts val="0"/>
              </a:spcAft>
            </a:pPr>
            <a:r>
              <a:rPr lang="en-US" sz="700" dirty="0">
                <a:solidFill>
                  <a:srgbClr val="000000"/>
                </a:solidFill>
                <a:latin typeface="Calibri" panose="020F0502020204030204" pitchFamily="34" charset="0"/>
              </a:rPr>
              <a:t>Juniper Business Use Only</a:t>
            </a:r>
          </a:p>
        </p:txBody>
      </p:sp>
    </p:spTree>
    <p:extLst>
      <p:ext uri="{BB962C8B-B14F-4D97-AF65-F5344CB8AC3E}">
        <p14:creationId xmlns:p14="http://schemas.microsoft.com/office/powerpoint/2010/main" val="14088370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732" r:id="rId3"/>
    <p:sldLayoutId id="2147483733" r:id="rId4"/>
    <p:sldLayoutId id="2147483749" r:id="rId5"/>
    <p:sldLayoutId id="2147483704" r:id="rId6"/>
    <p:sldLayoutId id="2147483734" r:id="rId7"/>
    <p:sldLayoutId id="2147483748" r:id="rId8"/>
    <p:sldLayoutId id="2147483752" r:id="rId9"/>
    <p:sldLayoutId id="2147483753" r:id="rId10"/>
    <p:sldLayoutId id="2147483755" r:id="rId11"/>
    <p:sldLayoutId id="2147483742" r:id="rId12"/>
    <p:sldLayoutId id="2147483686" r:id="rId13"/>
    <p:sldLayoutId id="2147483737" r:id="rId14"/>
    <p:sldLayoutId id="2147483750" r:id="rId15"/>
    <p:sldLayoutId id="2147483739" r:id="rId16"/>
    <p:sldLayoutId id="2147483665" r:id="rId17"/>
    <p:sldLayoutId id="2147483666" r:id="rId18"/>
    <p:sldLayoutId id="2147483667" r:id="rId19"/>
    <p:sldLayoutId id="2147483669" r:id="rId20"/>
    <p:sldLayoutId id="2147483672" r:id="rId21"/>
    <p:sldLayoutId id="2147483674" r:id="rId22"/>
    <p:sldLayoutId id="2147483756" r:id="rId23"/>
    <p:sldLayoutId id="2147483757" r:id="rId24"/>
    <p:sldLayoutId id="2147483751" r:id="rId25"/>
    <p:sldLayoutId id="2147483744" r:id="rId26"/>
    <p:sldLayoutId id="2147483745" r:id="rId27"/>
    <p:sldLayoutId id="2147483743" r:id="rId28"/>
    <p:sldLayoutId id="2147483760" r:id="rId29"/>
    <p:sldLayoutId id="2147483761" r:id="rId30"/>
    <p:sldLayoutId id="2147483762" r:id="rId31"/>
    <p:sldLayoutId id="2147483766" r:id="rId32"/>
    <p:sldLayoutId id="2147483767" r:id="rId33"/>
  </p:sldLayoutIdLst>
  <p:transition>
    <p:fade/>
  </p:transition>
  <p:hf sldNum="0" hdr="0" ftr="0" dt="0"/>
  <p:txStyles>
    <p:titleStyle>
      <a:lvl1pPr algn="l" defTabSz="914377" rtl="0" eaLnBrk="1" latinLnBrk="0" hangingPunct="1">
        <a:lnSpc>
          <a:spcPct val="90000"/>
        </a:lnSpc>
        <a:spcBef>
          <a:spcPct val="0"/>
        </a:spcBef>
        <a:buNone/>
        <a:defRPr sz="3200" b="1" kern="1200" cap="none" baseline="0">
          <a:solidFill>
            <a:schemeClr val="tx1"/>
          </a:solidFill>
          <a:latin typeface="+mn-lt"/>
          <a:ea typeface="Lato Light" panose="020F0302020204030203" pitchFamily="34" charset="0"/>
          <a:cs typeface="Lato Light" panose="020F0302020204030203" pitchFamily="34" charset="0"/>
        </a:defRPr>
      </a:lvl1pPr>
    </p:titleStyle>
    <p:bodyStyle>
      <a:lvl1pPr marL="173038" indent="-173038" algn="l" defTabSz="914377" rtl="0" eaLnBrk="1" latinLnBrk="0" hangingPunct="1">
        <a:lnSpc>
          <a:spcPct val="110000"/>
        </a:lnSpc>
        <a:spcBef>
          <a:spcPts val="1600"/>
        </a:spcBef>
        <a:buFont typeface="Arial" panose="020B0604020202020204" pitchFamily="34" charset="0"/>
        <a:buChar char="•"/>
        <a:defRPr sz="1800" kern="1200">
          <a:solidFill>
            <a:schemeClr val="tx1"/>
          </a:solidFill>
          <a:latin typeface="+mn-lt"/>
          <a:ea typeface="+mn-ea"/>
          <a:cs typeface="+mn-cs"/>
        </a:defRPr>
      </a:lvl1pPr>
      <a:lvl2pPr marL="574675" indent="-228600" algn="l" defTabSz="914377" rtl="0" eaLnBrk="1" latinLnBrk="0" hangingPunct="1">
        <a:lnSpc>
          <a:spcPct val="95000"/>
        </a:lnSpc>
        <a:spcBef>
          <a:spcPts val="500"/>
        </a:spcBef>
        <a:buFont typeface="Lato" panose="020F0502020204030203" pitchFamily="34" charset="0"/>
        <a:buChar char="–"/>
        <a:defRPr sz="1400" kern="1200">
          <a:solidFill>
            <a:schemeClr val="tx1"/>
          </a:solidFill>
          <a:latin typeface="+mn-lt"/>
          <a:ea typeface="+mn-ea"/>
          <a:cs typeface="+mn-cs"/>
        </a:defRPr>
      </a:lvl2pPr>
      <a:lvl3pPr marL="914400" indent="-173038" algn="l" defTabSz="914377"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3pPr>
      <a:lvl4pPr marL="1260475" indent="-195263"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4pPr>
      <a:lvl5pPr marL="1600200" indent="-171450"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15:clr>
            <a:srgbClr val="F26B43"/>
          </p15:clr>
        </p15:guide>
        <p15:guide id="6">
          <p15:clr>
            <a:srgbClr val="F26B43"/>
          </p15:clr>
        </p15:guide>
        <p15:guide id="7" pos="7680">
          <p15:clr>
            <a:srgbClr val="F26B43"/>
          </p15:clr>
        </p15:guide>
        <p15:guide id="10" orient="horz" pos="432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A62050-C9D2-42AF-A908-A55B6161F3DD}"/>
              </a:ext>
            </a:extLst>
          </p:cNvPr>
          <p:cNvCxnSpPr>
            <a:cxnSpLocks/>
          </p:cNvCxnSpPr>
          <p:nvPr userDrawn="1"/>
        </p:nvCxnSpPr>
        <p:spPr>
          <a:xfrm>
            <a:off x="589692" y="1163810"/>
            <a:ext cx="11007128" cy="0"/>
          </a:xfrm>
          <a:prstGeom prst="line">
            <a:avLst/>
          </a:prstGeom>
          <a:ln w="6350" cmpd="sng">
            <a:solidFill>
              <a:schemeClr val="tx1">
                <a:lumMod val="60000"/>
                <a:lumOff val="40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714571B-6D02-4A53-B190-DE523E9792EC}"/>
              </a:ext>
            </a:extLst>
          </p:cNvPr>
          <p:cNvSpPr txBox="1"/>
          <p:nvPr userDrawn="1"/>
        </p:nvSpPr>
        <p:spPr>
          <a:xfrm>
            <a:off x="589692" y="6712992"/>
            <a:ext cx="2953173" cy="83100"/>
          </a:xfrm>
          <a:prstGeom prst="rect">
            <a:avLst/>
          </a:prstGeom>
          <a:ln>
            <a:noFill/>
          </a:ln>
        </p:spPr>
        <p:txBody>
          <a:bodyPr wrap="square" lIns="0" tIns="0" rIns="0" bIns="0" rtlCol="0">
            <a:spAutoFit/>
          </a:bodyPr>
          <a:lstStyle/>
          <a:p>
            <a:pPr algn="l">
              <a:lnSpc>
                <a:spcPct val="90000"/>
              </a:lnSpc>
            </a:pPr>
            <a:r>
              <a:rPr lang="en-US" sz="600" b="0" i="0" dirty="0">
                <a:solidFill>
                  <a:schemeClr val="tx1">
                    <a:lumMod val="50000"/>
                  </a:schemeClr>
                </a:solidFill>
                <a:latin typeface="Myriad Pro" panose="020B0503030403020204" pitchFamily="34" charset="0"/>
                <a:ea typeface="Lato" charset="0"/>
                <a:cs typeface="Lato" charset="0"/>
              </a:rPr>
              <a:t>© 2022 Juniper Networks </a:t>
            </a:r>
          </a:p>
        </p:txBody>
      </p:sp>
      <p:sp>
        <p:nvSpPr>
          <p:cNvPr id="17" name="Rectangle 16">
            <a:extLst>
              <a:ext uri="{FF2B5EF4-FFF2-40B4-BE49-F238E27FC236}">
                <a16:creationId xmlns:a16="http://schemas.microsoft.com/office/drawing/2014/main" id="{E7740587-8E63-4DFE-9AF5-EE9B927E84A9}"/>
              </a:ext>
            </a:extLst>
          </p:cNvPr>
          <p:cNvSpPr/>
          <p:nvPr userDrawn="1"/>
        </p:nvSpPr>
        <p:spPr>
          <a:xfrm>
            <a:off x="0" y="0"/>
            <a:ext cx="12192000" cy="108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900" tIns="60951" rIns="121900" bIns="60951" rtlCol="0" anchor="ctr"/>
          <a:lstStyle/>
          <a:p>
            <a:pPr algn="ctr"/>
            <a:endParaRPr lang="en-US" sz="1867">
              <a:latin typeface="Arial"/>
              <a:cs typeface="Arial"/>
            </a:endParaRPr>
          </a:p>
        </p:txBody>
      </p:sp>
      <p:cxnSp>
        <p:nvCxnSpPr>
          <p:cNvPr id="18" name="Straight Connector 17">
            <a:extLst>
              <a:ext uri="{FF2B5EF4-FFF2-40B4-BE49-F238E27FC236}">
                <a16:creationId xmlns:a16="http://schemas.microsoft.com/office/drawing/2014/main" id="{1FD9FEAA-0417-4083-9EF0-5FDA88579A7E}"/>
              </a:ext>
            </a:extLst>
          </p:cNvPr>
          <p:cNvCxnSpPr>
            <a:cxnSpLocks/>
          </p:cNvCxnSpPr>
          <p:nvPr userDrawn="1"/>
        </p:nvCxnSpPr>
        <p:spPr>
          <a:xfrm>
            <a:off x="589692" y="6510522"/>
            <a:ext cx="11007129" cy="0"/>
          </a:xfrm>
          <a:prstGeom prst="line">
            <a:avLst/>
          </a:prstGeom>
          <a:ln w="3175" cmpd="sng">
            <a:solidFill>
              <a:schemeClr val="bg2">
                <a:lumMod val="6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2" name="Title Placeholder 1">
            <a:extLst>
              <a:ext uri="{FF2B5EF4-FFF2-40B4-BE49-F238E27FC236}">
                <a16:creationId xmlns:a16="http://schemas.microsoft.com/office/drawing/2014/main" id="{CD69BD9F-EB35-416C-A36A-048D2DFEC1B5}"/>
              </a:ext>
            </a:extLst>
          </p:cNvPr>
          <p:cNvSpPr>
            <a:spLocks noGrp="1"/>
          </p:cNvSpPr>
          <p:nvPr>
            <p:ph type="title"/>
          </p:nvPr>
        </p:nvSpPr>
        <p:spPr>
          <a:xfrm>
            <a:off x="604010" y="219197"/>
            <a:ext cx="11283189" cy="856407"/>
          </a:xfrm>
          <a:prstGeom prst="rect">
            <a:avLst/>
          </a:prstGeom>
        </p:spPr>
        <p:txBody>
          <a:bodyPr vert="horz" lIns="0" tIns="0" rIns="0" bIns="0" rtlCol="0" anchor="b"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BEC8B1A5-CCD1-4F18-B737-A7EC38F8DC8D}"/>
              </a:ext>
            </a:extLst>
          </p:cNvPr>
          <p:cNvSpPr>
            <a:spLocks noGrp="1"/>
          </p:cNvSpPr>
          <p:nvPr>
            <p:ph type="body" idx="1"/>
          </p:nvPr>
        </p:nvSpPr>
        <p:spPr>
          <a:xfrm>
            <a:off x="606391" y="1489075"/>
            <a:ext cx="11068861" cy="283898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9" name="Group 18">
            <a:extLst>
              <a:ext uri="{FF2B5EF4-FFF2-40B4-BE49-F238E27FC236}">
                <a16:creationId xmlns:a16="http://schemas.microsoft.com/office/drawing/2014/main" id="{C2DC55FA-CAD4-44ED-8FE8-B532D9D45D7C}"/>
              </a:ext>
            </a:extLst>
          </p:cNvPr>
          <p:cNvGrpSpPr/>
          <p:nvPr userDrawn="1"/>
        </p:nvGrpSpPr>
        <p:grpSpPr>
          <a:xfrm>
            <a:off x="10932834" y="6592898"/>
            <a:ext cx="698591" cy="191911"/>
            <a:chOff x="1855788" y="3378201"/>
            <a:chExt cx="3709987" cy="1019175"/>
          </a:xfrm>
          <a:solidFill>
            <a:schemeClr val="tx1">
              <a:lumMod val="50000"/>
            </a:schemeClr>
          </a:solidFill>
        </p:grpSpPr>
        <p:sp>
          <p:nvSpPr>
            <p:cNvPr id="20" name="Freeform 5">
              <a:extLst>
                <a:ext uri="{FF2B5EF4-FFF2-40B4-BE49-F238E27FC236}">
                  <a16:creationId xmlns:a16="http://schemas.microsoft.com/office/drawing/2014/main" id="{528325C0-29E5-4B68-9CAD-B1E00E29EA67}"/>
                </a:ext>
              </a:extLst>
            </p:cNvPr>
            <p:cNvSpPr>
              <a:spLocks/>
            </p:cNvSpPr>
            <p:nvPr userDrawn="1"/>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6">
              <a:extLst>
                <a:ext uri="{FF2B5EF4-FFF2-40B4-BE49-F238E27FC236}">
                  <a16:creationId xmlns:a16="http://schemas.microsoft.com/office/drawing/2014/main" id="{27DAAFCF-EBBB-40B1-A4E9-BD28A752CF75}"/>
                </a:ext>
              </a:extLst>
            </p:cNvPr>
            <p:cNvSpPr>
              <a:spLocks/>
            </p:cNvSpPr>
            <p:nvPr userDrawn="1"/>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7">
              <a:extLst>
                <a:ext uri="{FF2B5EF4-FFF2-40B4-BE49-F238E27FC236}">
                  <a16:creationId xmlns:a16="http://schemas.microsoft.com/office/drawing/2014/main" id="{C16A8744-DF49-401D-91E1-6B9DACAC8543}"/>
                </a:ext>
              </a:extLst>
            </p:cNvPr>
            <p:cNvSpPr>
              <a:spLocks/>
            </p:cNvSpPr>
            <p:nvPr userDrawn="1"/>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8">
              <a:extLst>
                <a:ext uri="{FF2B5EF4-FFF2-40B4-BE49-F238E27FC236}">
                  <a16:creationId xmlns:a16="http://schemas.microsoft.com/office/drawing/2014/main" id="{9065924E-3C4C-40E8-A61D-8795FCEC413C}"/>
                </a:ext>
              </a:extLst>
            </p:cNvPr>
            <p:cNvSpPr>
              <a:spLocks/>
            </p:cNvSpPr>
            <p:nvPr userDrawn="1"/>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4" name="Freeform 9">
              <a:extLst>
                <a:ext uri="{FF2B5EF4-FFF2-40B4-BE49-F238E27FC236}">
                  <a16:creationId xmlns:a16="http://schemas.microsoft.com/office/drawing/2014/main" id="{1AF69FF3-7959-4A54-A9FB-9C5840723D94}"/>
                </a:ext>
              </a:extLst>
            </p:cNvPr>
            <p:cNvSpPr>
              <a:spLocks noEditPoints="1"/>
            </p:cNvSpPr>
            <p:nvPr userDrawn="1"/>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5" name="Freeform 10">
              <a:extLst>
                <a:ext uri="{FF2B5EF4-FFF2-40B4-BE49-F238E27FC236}">
                  <a16:creationId xmlns:a16="http://schemas.microsoft.com/office/drawing/2014/main" id="{99D13606-871E-4901-89B0-5C3B55A97593}"/>
                </a:ext>
              </a:extLst>
            </p:cNvPr>
            <p:cNvSpPr>
              <a:spLocks noEditPoints="1"/>
            </p:cNvSpPr>
            <p:nvPr userDrawn="1"/>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6" name="Freeform 11">
              <a:extLst>
                <a:ext uri="{FF2B5EF4-FFF2-40B4-BE49-F238E27FC236}">
                  <a16:creationId xmlns:a16="http://schemas.microsoft.com/office/drawing/2014/main" id="{27E6C4DA-CA2E-4D2F-955D-9AD1AF6D2B9B}"/>
                </a:ext>
              </a:extLst>
            </p:cNvPr>
            <p:cNvSpPr>
              <a:spLocks/>
            </p:cNvSpPr>
            <p:nvPr userDrawn="1"/>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7" name="Freeform 12">
              <a:extLst>
                <a:ext uri="{FF2B5EF4-FFF2-40B4-BE49-F238E27FC236}">
                  <a16:creationId xmlns:a16="http://schemas.microsoft.com/office/drawing/2014/main" id="{3C74F658-4046-43D7-821E-B57E1764A22A}"/>
                </a:ext>
              </a:extLst>
            </p:cNvPr>
            <p:cNvSpPr>
              <a:spLocks/>
            </p:cNvSpPr>
            <p:nvPr userDrawn="1"/>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13">
              <a:extLst>
                <a:ext uri="{FF2B5EF4-FFF2-40B4-BE49-F238E27FC236}">
                  <a16:creationId xmlns:a16="http://schemas.microsoft.com/office/drawing/2014/main" id="{602C543C-0B72-482A-81C3-40109F6C0B74}"/>
                </a:ext>
              </a:extLst>
            </p:cNvPr>
            <p:cNvSpPr>
              <a:spLocks/>
            </p:cNvSpPr>
            <p:nvPr userDrawn="1"/>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14">
              <a:extLst>
                <a:ext uri="{FF2B5EF4-FFF2-40B4-BE49-F238E27FC236}">
                  <a16:creationId xmlns:a16="http://schemas.microsoft.com/office/drawing/2014/main" id="{CF467010-8FDA-4A2D-9686-3EE6030767C2}"/>
                </a:ext>
              </a:extLst>
            </p:cNvPr>
            <p:cNvSpPr>
              <a:spLocks/>
            </p:cNvSpPr>
            <p:nvPr userDrawn="1"/>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15">
              <a:extLst>
                <a:ext uri="{FF2B5EF4-FFF2-40B4-BE49-F238E27FC236}">
                  <a16:creationId xmlns:a16="http://schemas.microsoft.com/office/drawing/2014/main" id="{712681F6-4BBB-445D-834F-A0B7158FF7A5}"/>
                </a:ext>
              </a:extLst>
            </p:cNvPr>
            <p:cNvSpPr>
              <a:spLocks/>
            </p:cNvSpPr>
            <p:nvPr userDrawn="1"/>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Rectangle 16">
              <a:extLst>
                <a:ext uri="{FF2B5EF4-FFF2-40B4-BE49-F238E27FC236}">
                  <a16:creationId xmlns:a16="http://schemas.microsoft.com/office/drawing/2014/main" id="{399A461A-9060-41DA-9839-4ECF67A7FF89}"/>
                </a:ext>
              </a:extLst>
            </p:cNvPr>
            <p:cNvSpPr>
              <a:spLocks noChangeArrowheads="1"/>
            </p:cNvSpPr>
            <p:nvPr userDrawn="1"/>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7">
              <a:extLst>
                <a:ext uri="{FF2B5EF4-FFF2-40B4-BE49-F238E27FC236}">
                  <a16:creationId xmlns:a16="http://schemas.microsoft.com/office/drawing/2014/main" id="{263C464E-C18C-4330-8F6A-E817C9584E7F}"/>
                </a:ext>
              </a:extLst>
            </p:cNvPr>
            <p:cNvSpPr>
              <a:spLocks noEditPoints="1"/>
            </p:cNvSpPr>
            <p:nvPr userDrawn="1"/>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8">
              <a:extLst>
                <a:ext uri="{FF2B5EF4-FFF2-40B4-BE49-F238E27FC236}">
                  <a16:creationId xmlns:a16="http://schemas.microsoft.com/office/drawing/2014/main" id="{BA3EDC79-511C-483A-AE43-8F87F16342DD}"/>
                </a:ext>
              </a:extLst>
            </p:cNvPr>
            <p:cNvSpPr>
              <a:spLocks noEditPoints="1"/>
            </p:cNvSpPr>
            <p:nvPr userDrawn="1"/>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9">
              <a:extLst>
                <a:ext uri="{FF2B5EF4-FFF2-40B4-BE49-F238E27FC236}">
                  <a16:creationId xmlns:a16="http://schemas.microsoft.com/office/drawing/2014/main" id="{DE9FEF45-3930-476F-AA2F-C96BD95155CD}"/>
                </a:ext>
              </a:extLst>
            </p:cNvPr>
            <p:cNvSpPr>
              <a:spLocks/>
            </p:cNvSpPr>
            <p:nvPr userDrawn="1"/>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20">
              <a:extLst>
                <a:ext uri="{FF2B5EF4-FFF2-40B4-BE49-F238E27FC236}">
                  <a16:creationId xmlns:a16="http://schemas.microsoft.com/office/drawing/2014/main" id="{524DBCB1-1B70-473A-83D4-52B6E2D32B4A}"/>
                </a:ext>
              </a:extLst>
            </p:cNvPr>
            <p:cNvSpPr>
              <a:spLocks noEditPoints="1"/>
            </p:cNvSpPr>
            <p:nvPr userDrawn="1"/>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21">
              <a:extLst>
                <a:ext uri="{FF2B5EF4-FFF2-40B4-BE49-F238E27FC236}">
                  <a16:creationId xmlns:a16="http://schemas.microsoft.com/office/drawing/2014/main" id="{EF3D6A59-1A3E-4EA6-987D-D03885F30276}"/>
                </a:ext>
              </a:extLst>
            </p:cNvPr>
            <p:cNvSpPr>
              <a:spLocks noEditPoints="1"/>
            </p:cNvSpPr>
            <p:nvPr userDrawn="1"/>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4" name="MSIPCMContentMarking" descr="{&quot;HashCode&quot;:817091896,&quot;Placement&quot;:&quot;Footer&quot;,&quot;Top&quot;:523.380066,&quot;Left&quot;:433.7238,&quot;SlideWidth&quot;:960,&quot;SlideHeight&quot;:540}">
            <a:extLst>
              <a:ext uri="{FF2B5EF4-FFF2-40B4-BE49-F238E27FC236}">
                <a16:creationId xmlns:a16="http://schemas.microsoft.com/office/drawing/2014/main" id="{F51599F8-84C8-49D4-BAAB-581EE645FC9D}"/>
              </a:ext>
            </a:extLst>
          </p:cNvPr>
          <p:cNvSpPr txBox="1"/>
          <p:nvPr userDrawn="1"/>
        </p:nvSpPr>
        <p:spPr>
          <a:xfrm>
            <a:off x="5508292" y="6646927"/>
            <a:ext cx="1175415" cy="211073"/>
          </a:xfrm>
          <a:prstGeom prst="rect">
            <a:avLst/>
          </a:prstGeom>
          <a:noFill/>
        </p:spPr>
        <p:txBody>
          <a:bodyPr vert="horz" wrap="square" lIns="0" tIns="0" rIns="0" bIns="0" rtlCol="0" anchor="ctr" anchorCtr="1">
            <a:spAutoFit/>
          </a:bodyPr>
          <a:lstStyle/>
          <a:p>
            <a:pPr algn="ctr">
              <a:spcBef>
                <a:spcPts val="0"/>
              </a:spcBef>
              <a:spcAft>
                <a:spcPts val="0"/>
              </a:spcAft>
            </a:pPr>
            <a:r>
              <a:rPr lang="en-US" sz="700" dirty="0">
                <a:solidFill>
                  <a:srgbClr val="000000"/>
                </a:solidFill>
                <a:latin typeface="Calibri" panose="020F0502020204030204" pitchFamily="34" charset="0"/>
              </a:rPr>
              <a:t>Juniper Business Use Only</a:t>
            </a:r>
          </a:p>
        </p:txBody>
      </p:sp>
    </p:spTree>
    <p:extLst>
      <p:ext uri="{BB962C8B-B14F-4D97-AF65-F5344CB8AC3E}">
        <p14:creationId xmlns:p14="http://schemas.microsoft.com/office/powerpoint/2010/main" val="365882186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Lst>
  <p:transition>
    <p:fade/>
  </p:transition>
  <p:hf hdr="0" ftr="0" dt="0"/>
  <p:txStyles>
    <p:titleStyle>
      <a:lvl1pPr algn="l" defTabSz="914377" rtl="0" eaLnBrk="1" latinLnBrk="0" hangingPunct="1">
        <a:lnSpc>
          <a:spcPct val="90000"/>
        </a:lnSpc>
        <a:spcBef>
          <a:spcPct val="0"/>
        </a:spcBef>
        <a:buNone/>
        <a:defRPr sz="2800" kern="1200" cap="all" baseline="0">
          <a:solidFill>
            <a:schemeClr val="accent1"/>
          </a:solidFill>
          <a:latin typeface="+mj-lt"/>
          <a:ea typeface="Lato Light" panose="020F0302020204030203" pitchFamily="34" charset="0"/>
          <a:cs typeface="Lato Light" panose="020F0302020204030203" pitchFamily="34" charset="0"/>
        </a:defRPr>
      </a:lvl1pPr>
    </p:titleStyle>
    <p:bodyStyle>
      <a:lvl1pPr marL="173038" indent="-173038" algn="l" defTabSz="914377" rtl="0" eaLnBrk="1" latinLnBrk="0" hangingPunct="1">
        <a:lnSpc>
          <a:spcPct val="110000"/>
        </a:lnSpc>
        <a:spcBef>
          <a:spcPts val="1600"/>
        </a:spcBef>
        <a:buFont typeface="Arial" panose="020B0604020202020204" pitchFamily="34" charset="0"/>
        <a:buChar char="•"/>
        <a:defRPr sz="1600" kern="1200">
          <a:solidFill>
            <a:schemeClr val="tx1"/>
          </a:solidFill>
          <a:latin typeface="+mn-lt"/>
          <a:ea typeface="+mn-ea"/>
          <a:cs typeface="+mn-cs"/>
        </a:defRPr>
      </a:lvl1pPr>
      <a:lvl2pPr marL="574675" indent="-228600" algn="l" defTabSz="914377" rtl="0" eaLnBrk="1" latinLnBrk="0" hangingPunct="1">
        <a:lnSpc>
          <a:spcPct val="95000"/>
        </a:lnSpc>
        <a:spcBef>
          <a:spcPts val="500"/>
        </a:spcBef>
        <a:buFont typeface="Lato" panose="020F0502020204030203" pitchFamily="34" charset="0"/>
        <a:buChar char="–"/>
        <a:defRPr sz="1400" kern="1200">
          <a:solidFill>
            <a:schemeClr val="tx1"/>
          </a:solidFill>
          <a:latin typeface="+mn-lt"/>
          <a:ea typeface="+mn-ea"/>
          <a:cs typeface="+mn-cs"/>
        </a:defRPr>
      </a:lvl2pPr>
      <a:lvl3pPr marL="914400" indent="-173038" algn="l" defTabSz="914377"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3pPr>
      <a:lvl4pPr marL="1260475" indent="-195263"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4pPr>
      <a:lvl5pPr marL="1600200" indent="-171450"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15:clr>
            <a:srgbClr val="F26B43"/>
          </p15:clr>
        </p15:guide>
        <p15:guide id="6">
          <p15:clr>
            <a:srgbClr val="F26B43"/>
          </p15:clr>
        </p15:guide>
        <p15:guide id="7" pos="7680">
          <p15:clr>
            <a:srgbClr val="F26B43"/>
          </p15:clr>
        </p15:guide>
        <p15:guide id="10" orient="horz" pos="43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7740587-8E63-4DFE-9AF5-EE9B927E84A9}"/>
              </a:ext>
            </a:extLst>
          </p:cNvPr>
          <p:cNvSpPr/>
          <p:nvPr/>
        </p:nvSpPr>
        <p:spPr>
          <a:xfrm>
            <a:off x="0" y="0"/>
            <a:ext cx="12192000" cy="108997"/>
          </a:xfrm>
          <a:prstGeom prst="rect">
            <a:avLst/>
          </a:prstGeom>
          <a:solidFill>
            <a:srgbClr val="83B136"/>
          </a:solidFill>
          <a:ln>
            <a:noFill/>
          </a:ln>
          <a:effectLst/>
        </p:spPr>
        <p:style>
          <a:lnRef idx="1">
            <a:schemeClr val="accent1"/>
          </a:lnRef>
          <a:fillRef idx="3">
            <a:schemeClr val="accent1"/>
          </a:fillRef>
          <a:effectRef idx="2">
            <a:schemeClr val="accent1"/>
          </a:effectRef>
          <a:fontRef idx="minor">
            <a:schemeClr val="lt1"/>
          </a:fontRef>
        </p:style>
        <p:txBody>
          <a:bodyPr lIns="121900" tIns="60951" rIns="121900" bIns="60951" rtlCol="0" anchor="ctr"/>
          <a:lstStyle/>
          <a:p>
            <a:pPr algn="ctr"/>
            <a:endParaRPr lang="en-US" sz="1867">
              <a:latin typeface="Arial"/>
              <a:cs typeface="Arial"/>
            </a:endParaRPr>
          </a:p>
        </p:txBody>
      </p:sp>
      <p:sp>
        <p:nvSpPr>
          <p:cNvPr id="2" name="Title Placeholder 1">
            <a:extLst>
              <a:ext uri="{FF2B5EF4-FFF2-40B4-BE49-F238E27FC236}">
                <a16:creationId xmlns:a16="http://schemas.microsoft.com/office/drawing/2014/main" id="{CD69BD9F-EB35-416C-A36A-048D2DFEC1B5}"/>
              </a:ext>
            </a:extLst>
          </p:cNvPr>
          <p:cNvSpPr>
            <a:spLocks noGrp="1"/>
          </p:cNvSpPr>
          <p:nvPr>
            <p:ph type="title"/>
          </p:nvPr>
        </p:nvSpPr>
        <p:spPr>
          <a:xfrm>
            <a:off x="604011" y="125771"/>
            <a:ext cx="11071242" cy="856407"/>
          </a:xfrm>
          <a:prstGeom prst="rect">
            <a:avLst/>
          </a:prstGeom>
        </p:spPr>
        <p:txBody>
          <a:bodyPr vert="horz" lIns="0" tIns="0" rIns="0" bIns="0" rtlCol="0" anchor="b" anchorCtr="0">
            <a:noAutofit/>
          </a:bodyPr>
          <a:lstStyle/>
          <a:p>
            <a:r>
              <a:rPr lang="en-US" dirty="0"/>
              <a:t>Click to edit Master title style</a:t>
            </a:r>
          </a:p>
        </p:txBody>
      </p:sp>
      <p:sp>
        <p:nvSpPr>
          <p:cNvPr id="3" name="Text Placeholder 2">
            <a:extLst>
              <a:ext uri="{FF2B5EF4-FFF2-40B4-BE49-F238E27FC236}">
                <a16:creationId xmlns:a16="http://schemas.microsoft.com/office/drawing/2014/main" id="{BEC8B1A5-CCD1-4F18-B737-A7EC38F8DC8D}"/>
              </a:ext>
            </a:extLst>
          </p:cNvPr>
          <p:cNvSpPr>
            <a:spLocks noGrp="1"/>
          </p:cNvSpPr>
          <p:nvPr>
            <p:ph type="body" idx="1"/>
          </p:nvPr>
        </p:nvSpPr>
        <p:spPr>
          <a:xfrm>
            <a:off x="606391" y="1450975"/>
            <a:ext cx="11068861" cy="283898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9" name="Group 18">
            <a:extLst>
              <a:ext uri="{FF2B5EF4-FFF2-40B4-BE49-F238E27FC236}">
                <a16:creationId xmlns:a16="http://schemas.microsoft.com/office/drawing/2014/main" id="{C2DC55FA-CAD4-44ED-8FE8-B532D9D45D7C}"/>
              </a:ext>
            </a:extLst>
          </p:cNvPr>
          <p:cNvGrpSpPr/>
          <p:nvPr/>
        </p:nvGrpSpPr>
        <p:grpSpPr>
          <a:xfrm>
            <a:off x="10625883" y="6587460"/>
            <a:ext cx="639703" cy="175734"/>
            <a:chOff x="1855788" y="3378201"/>
            <a:chExt cx="3709987" cy="1019175"/>
          </a:xfrm>
          <a:solidFill>
            <a:schemeClr val="tx1"/>
          </a:solidFill>
        </p:grpSpPr>
        <p:sp>
          <p:nvSpPr>
            <p:cNvPr id="20" name="Freeform 5">
              <a:extLst>
                <a:ext uri="{FF2B5EF4-FFF2-40B4-BE49-F238E27FC236}">
                  <a16:creationId xmlns:a16="http://schemas.microsoft.com/office/drawing/2014/main" id="{528325C0-29E5-4B68-9CAD-B1E00E29EA67}"/>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6">
              <a:extLst>
                <a:ext uri="{FF2B5EF4-FFF2-40B4-BE49-F238E27FC236}">
                  <a16:creationId xmlns:a16="http://schemas.microsoft.com/office/drawing/2014/main" id="{27DAAFCF-EBBB-40B1-A4E9-BD28A752CF75}"/>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7">
              <a:extLst>
                <a:ext uri="{FF2B5EF4-FFF2-40B4-BE49-F238E27FC236}">
                  <a16:creationId xmlns:a16="http://schemas.microsoft.com/office/drawing/2014/main" id="{C16A8744-DF49-401D-91E1-6B9DACAC8543}"/>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8">
              <a:extLst>
                <a:ext uri="{FF2B5EF4-FFF2-40B4-BE49-F238E27FC236}">
                  <a16:creationId xmlns:a16="http://schemas.microsoft.com/office/drawing/2014/main" id="{9065924E-3C4C-40E8-A61D-8795FCEC413C}"/>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4" name="Freeform 9">
              <a:extLst>
                <a:ext uri="{FF2B5EF4-FFF2-40B4-BE49-F238E27FC236}">
                  <a16:creationId xmlns:a16="http://schemas.microsoft.com/office/drawing/2014/main" id="{1AF69FF3-7959-4A54-A9FB-9C5840723D94}"/>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5" name="Freeform 10">
              <a:extLst>
                <a:ext uri="{FF2B5EF4-FFF2-40B4-BE49-F238E27FC236}">
                  <a16:creationId xmlns:a16="http://schemas.microsoft.com/office/drawing/2014/main" id="{99D13606-871E-4901-89B0-5C3B55A97593}"/>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6" name="Freeform 11">
              <a:extLst>
                <a:ext uri="{FF2B5EF4-FFF2-40B4-BE49-F238E27FC236}">
                  <a16:creationId xmlns:a16="http://schemas.microsoft.com/office/drawing/2014/main" id="{27E6C4DA-CA2E-4D2F-955D-9AD1AF6D2B9B}"/>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7" name="Freeform 12">
              <a:extLst>
                <a:ext uri="{FF2B5EF4-FFF2-40B4-BE49-F238E27FC236}">
                  <a16:creationId xmlns:a16="http://schemas.microsoft.com/office/drawing/2014/main" id="{3C74F658-4046-43D7-821E-B57E1764A22A}"/>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13">
              <a:extLst>
                <a:ext uri="{FF2B5EF4-FFF2-40B4-BE49-F238E27FC236}">
                  <a16:creationId xmlns:a16="http://schemas.microsoft.com/office/drawing/2014/main" id="{602C543C-0B72-482A-81C3-40109F6C0B74}"/>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14">
              <a:extLst>
                <a:ext uri="{FF2B5EF4-FFF2-40B4-BE49-F238E27FC236}">
                  <a16:creationId xmlns:a16="http://schemas.microsoft.com/office/drawing/2014/main" id="{CF467010-8FDA-4A2D-9686-3EE6030767C2}"/>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15">
              <a:extLst>
                <a:ext uri="{FF2B5EF4-FFF2-40B4-BE49-F238E27FC236}">
                  <a16:creationId xmlns:a16="http://schemas.microsoft.com/office/drawing/2014/main" id="{712681F6-4BBB-445D-834F-A0B7158FF7A5}"/>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Rectangle 16">
              <a:extLst>
                <a:ext uri="{FF2B5EF4-FFF2-40B4-BE49-F238E27FC236}">
                  <a16:creationId xmlns:a16="http://schemas.microsoft.com/office/drawing/2014/main" id="{399A461A-9060-41DA-9839-4ECF67A7FF89}"/>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7">
              <a:extLst>
                <a:ext uri="{FF2B5EF4-FFF2-40B4-BE49-F238E27FC236}">
                  <a16:creationId xmlns:a16="http://schemas.microsoft.com/office/drawing/2014/main" id="{263C464E-C18C-4330-8F6A-E817C9584E7F}"/>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8">
              <a:extLst>
                <a:ext uri="{FF2B5EF4-FFF2-40B4-BE49-F238E27FC236}">
                  <a16:creationId xmlns:a16="http://schemas.microsoft.com/office/drawing/2014/main" id="{BA3EDC79-511C-483A-AE43-8F87F16342DD}"/>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9">
              <a:extLst>
                <a:ext uri="{FF2B5EF4-FFF2-40B4-BE49-F238E27FC236}">
                  <a16:creationId xmlns:a16="http://schemas.microsoft.com/office/drawing/2014/main" id="{DE9FEF45-3930-476F-AA2F-C96BD95155CD}"/>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20">
              <a:extLst>
                <a:ext uri="{FF2B5EF4-FFF2-40B4-BE49-F238E27FC236}">
                  <a16:creationId xmlns:a16="http://schemas.microsoft.com/office/drawing/2014/main" id="{524DBCB1-1B70-473A-83D4-52B6E2D32B4A}"/>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21">
              <a:extLst>
                <a:ext uri="{FF2B5EF4-FFF2-40B4-BE49-F238E27FC236}">
                  <a16:creationId xmlns:a16="http://schemas.microsoft.com/office/drawing/2014/main" id="{EF3D6A59-1A3E-4EA6-987D-D03885F30276}"/>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39" name="TextBox 38">
            <a:extLst>
              <a:ext uri="{FF2B5EF4-FFF2-40B4-BE49-F238E27FC236}">
                <a16:creationId xmlns:a16="http://schemas.microsoft.com/office/drawing/2014/main" id="{53A26C65-5E9D-4B0D-AC12-4EBEC46EDCDE}"/>
              </a:ext>
            </a:extLst>
          </p:cNvPr>
          <p:cNvSpPr txBox="1"/>
          <p:nvPr/>
        </p:nvSpPr>
        <p:spPr>
          <a:xfrm>
            <a:off x="603497" y="6670004"/>
            <a:ext cx="2494618" cy="96950"/>
          </a:xfrm>
          <a:prstGeom prst="rect">
            <a:avLst/>
          </a:prstGeom>
          <a:ln>
            <a:noFill/>
          </a:ln>
        </p:spPr>
        <p:txBody>
          <a:bodyPr wrap="square" lIns="0" tIns="0" rIns="0" bIns="0" rtlCol="0">
            <a:spAutoFit/>
          </a:bodyPr>
          <a:lstStyle/>
          <a:p>
            <a:pPr algn="l">
              <a:lnSpc>
                <a:spcPct val="90000"/>
              </a:lnSpc>
            </a:pPr>
            <a:r>
              <a:rPr lang="en-US" sz="700" kern="1200" dirty="0">
                <a:solidFill>
                  <a:schemeClr val="tx1"/>
                </a:solidFill>
                <a:latin typeface="Calibri" panose="020F0502020204030204" pitchFamily="34" charset="0"/>
                <a:ea typeface="+mn-ea"/>
                <a:cs typeface="Calibri" panose="020F0502020204030204" pitchFamily="34" charset="0"/>
              </a:rPr>
              <a:t>© 2022 Juniper Networks</a:t>
            </a:r>
          </a:p>
        </p:txBody>
      </p:sp>
      <p:sp>
        <p:nvSpPr>
          <p:cNvPr id="5" name="TextBox 4">
            <a:extLst>
              <a:ext uri="{FF2B5EF4-FFF2-40B4-BE49-F238E27FC236}">
                <a16:creationId xmlns:a16="http://schemas.microsoft.com/office/drawing/2014/main" id="{2BA4EE81-B719-4DC5-9FBB-34AA8A2ABF95}"/>
              </a:ext>
            </a:extLst>
          </p:cNvPr>
          <p:cNvSpPr txBox="1"/>
          <p:nvPr userDrawn="1"/>
        </p:nvSpPr>
        <p:spPr>
          <a:xfrm>
            <a:off x="11475416" y="6632956"/>
            <a:ext cx="287571" cy="92333"/>
          </a:xfrm>
          <a:prstGeom prst="rect">
            <a:avLst/>
          </a:prstGeom>
          <a:noFill/>
        </p:spPr>
        <p:txBody>
          <a:bodyPr wrap="square" lIns="0" tIns="0" rIns="0" bIns="0" rtlCol="0">
            <a:spAutoFit/>
          </a:bodyPr>
          <a:lstStyle/>
          <a:p>
            <a:pPr algn="r">
              <a:spcBef>
                <a:spcPts val="600"/>
              </a:spcBef>
            </a:pPr>
            <a:fld id="{A9190996-0CE1-4162-A170-BB14DF216BD4}" type="slidenum">
              <a:rPr lang="en-US" sz="600" smtClean="0"/>
              <a:pPr algn="r">
                <a:spcBef>
                  <a:spcPts val="600"/>
                </a:spcBef>
              </a:pPr>
              <a:t>‹Nº›</a:t>
            </a:fld>
            <a:endParaRPr lang="en-US" sz="600" dirty="0"/>
          </a:p>
        </p:txBody>
      </p:sp>
      <p:cxnSp>
        <p:nvCxnSpPr>
          <p:cNvPr id="7" name="Straight Connector 6">
            <a:extLst>
              <a:ext uri="{FF2B5EF4-FFF2-40B4-BE49-F238E27FC236}">
                <a16:creationId xmlns:a16="http://schemas.microsoft.com/office/drawing/2014/main" id="{6537293A-600C-478E-BF29-CF68A17D82E6}"/>
              </a:ext>
            </a:extLst>
          </p:cNvPr>
          <p:cNvCxnSpPr>
            <a:cxnSpLocks/>
          </p:cNvCxnSpPr>
          <p:nvPr userDrawn="1"/>
        </p:nvCxnSpPr>
        <p:spPr>
          <a:xfrm>
            <a:off x="11433030" y="6570358"/>
            <a:ext cx="0" cy="16459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4322914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3817" r:id="rId27"/>
    <p:sldLayoutId id="2147483818" r:id="rId28"/>
  </p:sldLayoutIdLst>
  <p:transition>
    <p:fade/>
  </p:transition>
  <p:txStyles>
    <p:titleStyle>
      <a:lvl1pPr algn="l" defTabSz="914377" rtl="0" eaLnBrk="1" latinLnBrk="0" hangingPunct="1">
        <a:lnSpc>
          <a:spcPct val="90000"/>
        </a:lnSpc>
        <a:spcBef>
          <a:spcPct val="0"/>
        </a:spcBef>
        <a:buNone/>
        <a:defRPr sz="3200" b="1" kern="1200" cap="none" baseline="0">
          <a:solidFill>
            <a:schemeClr val="tx1"/>
          </a:solidFill>
          <a:latin typeface="+mn-lt"/>
          <a:ea typeface="Lato Light" panose="020F0302020204030203" pitchFamily="34" charset="0"/>
          <a:cs typeface="Lato Light" panose="020F0302020204030203" pitchFamily="34" charset="0"/>
        </a:defRPr>
      </a:lvl1pPr>
    </p:titleStyle>
    <p:bodyStyle>
      <a:lvl1pPr marL="173038" indent="-173038" algn="l" defTabSz="914377" rtl="0" eaLnBrk="1" latinLnBrk="0" hangingPunct="1">
        <a:lnSpc>
          <a:spcPct val="110000"/>
        </a:lnSpc>
        <a:spcBef>
          <a:spcPts val="1600"/>
        </a:spcBef>
        <a:buFont typeface="Arial" panose="020B0604020202020204" pitchFamily="34" charset="0"/>
        <a:buChar char="•"/>
        <a:defRPr sz="1800" kern="1200">
          <a:solidFill>
            <a:schemeClr val="tx1"/>
          </a:solidFill>
          <a:latin typeface="+mn-lt"/>
          <a:ea typeface="+mn-ea"/>
          <a:cs typeface="+mn-cs"/>
        </a:defRPr>
      </a:lvl1pPr>
      <a:lvl2pPr marL="574675" indent="-228600" algn="l" defTabSz="914377" rtl="0" eaLnBrk="1" latinLnBrk="0" hangingPunct="1">
        <a:lnSpc>
          <a:spcPct val="95000"/>
        </a:lnSpc>
        <a:spcBef>
          <a:spcPts val="500"/>
        </a:spcBef>
        <a:buFont typeface="Lato" panose="020F0502020204030203" pitchFamily="34" charset="0"/>
        <a:buChar char="–"/>
        <a:defRPr sz="1400" kern="1200">
          <a:solidFill>
            <a:schemeClr val="tx1"/>
          </a:solidFill>
          <a:latin typeface="+mn-lt"/>
          <a:ea typeface="+mn-ea"/>
          <a:cs typeface="+mn-cs"/>
        </a:defRPr>
      </a:lvl2pPr>
      <a:lvl3pPr marL="914400" indent="-173038" algn="l" defTabSz="914377"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3pPr>
      <a:lvl4pPr marL="1260475" indent="-195263"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4pPr>
      <a:lvl5pPr marL="1600200" indent="-171450"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15:clr>
            <a:srgbClr val="F26B43"/>
          </p15:clr>
        </p15:guide>
        <p15:guide id="6">
          <p15:clr>
            <a:srgbClr val="F26B43"/>
          </p15:clr>
        </p15:guide>
        <p15:guide id="7" pos="7680">
          <p15:clr>
            <a:srgbClr val="F26B43"/>
          </p15:clr>
        </p15:guide>
        <p15:guide id="10" orient="horz" pos="43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7740587-8E63-4DFE-9AF5-EE9B927E84A9}"/>
              </a:ext>
            </a:extLst>
          </p:cNvPr>
          <p:cNvSpPr/>
          <p:nvPr/>
        </p:nvSpPr>
        <p:spPr>
          <a:xfrm>
            <a:off x="0" y="0"/>
            <a:ext cx="12192000" cy="108997"/>
          </a:xfrm>
          <a:prstGeom prst="rect">
            <a:avLst/>
          </a:prstGeom>
          <a:solidFill>
            <a:srgbClr val="83B136"/>
          </a:solidFill>
          <a:ln>
            <a:noFill/>
          </a:ln>
          <a:effectLst/>
        </p:spPr>
        <p:style>
          <a:lnRef idx="1">
            <a:schemeClr val="accent1"/>
          </a:lnRef>
          <a:fillRef idx="3">
            <a:schemeClr val="accent1"/>
          </a:fillRef>
          <a:effectRef idx="2">
            <a:schemeClr val="accent1"/>
          </a:effectRef>
          <a:fontRef idx="minor">
            <a:schemeClr val="lt1"/>
          </a:fontRef>
        </p:style>
        <p:txBody>
          <a:bodyPr lIns="121900" tIns="60951" rIns="121900" bIns="60951" rtlCol="0" anchor="ctr"/>
          <a:lstStyle/>
          <a:p>
            <a:pPr algn="ctr"/>
            <a:endParaRPr lang="en-US" sz="1867">
              <a:latin typeface="Arial"/>
              <a:cs typeface="Arial"/>
            </a:endParaRPr>
          </a:p>
        </p:txBody>
      </p:sp>
      <p:sp>
        <p:nvSpPr>
          <p:cNvPr id="2" name="Title Placeholder 1">
            <a:extLst>
              <a:ext uri="{FF2B5EF4-FFF2-40B4-BE49-F238E27FC236}">
                <a16:creationId xmlns:a16="http://schemas.microsoft.com/office/drawing/2014/main" id="{CD69BD9F-EB35-416C-A36A-048D2DFEC1B5}"/>
              </a:ext>
            </a:extLst>
          </p:cNvPr>
          <p:cNvSpPr>
            <a:spLocks noGrp="1"/>
          </p:cNvSpPr>
          <p:nvPr>
            <p:ph type="title"/>
          </p:nvPr>
        </p:nvSpPr>
        <p:spPr>
          <a:xfrm>
            <a:off x="604011" y="125771"/>
            <a:ext cx="11071242" cy="1064051"/>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C8B1A5-CCD1-4F18-B737-A7EC38F8DC8D}"/>
              </a:ext>
            </a:extLst>
          </p:cNvPr>
          <p:cNvSpPr>
            <a:spLocks noGrp="1"/>
          </p:cNvSpPr>
          <p:nvPr>
            <p:ph type="body" idx="1"/>
          </p:nvPr>
        </p:nvSpPr>
        <p:spPr>
          <a:xfrm>
            <a:off x="606391" y="1450975"/>
            <a:ext cx="11068861" cy="283898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9" name="TextBox 38">
            <a:extLst>
              <a:ext uri="{FF2B5EF4-FFF2-40B4-BE49-F238E27FC236}">
                <a16:creationId xmlns:a16="http://schemas.microsoft.com/office/drawing/2014/main" id="{53A26C65-5E9D-4B0D-AC12-4EBEC46EDCDE}"/>
              </a:ext>
            </a:extLst>
          </p:cNvPr>
          <p:cNvSpPr txBox="1"/>
          <p:nvPr/>
        </p:nvSpPr>
        <p:spPr>
          <a:xfrm>
            <a:off x="603497" y="6670004"/>
            <a:ext cx="1080759" cy="83100"/>
          </a:xfrm>
          <a:prstGeom prst="rect">
            <a:avLst/>
          </a:prstGeom>
          <a:ln>
            <a:noFill/>
          </a:ln>
        </p:spPr>
        <p:txBody>
          <a:bodyPr wrap="square" lIns="0" tIns="0" rIns="0" bIns="0" rtlCol="0">
            <a:spAutoFit/>
          </a:bodyPr>
          <a:lstStyle/>
          <a:p>
            <a:pPr algn="l">
              <a:lnSpc>
                <a:spcPct val="90000"/>
              </a:lnSpc>
            </a:pPr>
            <a:r>
              <a:rPr lang="en-US" sz="600" kern="1200" dirty="0">
                <a:solidFill>
                  <a:schemeClr val="tx1"/>
                </a:solidFill>
                <a:latin typeface="+mn-lt"/>
                <a:ea typeface="+mn-ea"/>
                <a:cs typeface="Calibri" panose="020F0502020204030204" pitchFamily="34" charset="0"/>
              </a:rPr>
              <a:t>© 2022 Juniper Networks</a:t>
            </a:r>
          </a:p>
        </p:txBody>
      </p:sp>
      <p:sp>
        <p:nvSpPr>
          <p:cNvPr id="5" name="TextBox 4">
            <a:extLst>
              <a:ext uri="{FF2B5EF4-FFF2-40B4-BE49-F238E27FC236}">
                <a16:creationId xmlns:a16="http://schemas.microsoft.com/office/drawing/2014/main" id="{2BA4EE81-B719-4DC5-9FBB-34AA8A2ABF95}"/>
              </a:ext>
            </a:extLst>
          </p:cNvPr>
          <p:cNvSpPr txBox="1"/>
          <p:nvPr userDrawn="1"/>
        </p:nvSpPr>
        <p:spPr>
          <a:xfrm>
            <a:off x="11475416" y="6576223"/>
            <a:ext cx="287571" cy="92333"/>
          </a:xfrm>
          <a:prstGeom prst="rect">
            <a:avLst/>
          </a:prstGeom>
          <a:noFill/>
        </p:spPr>
        <p:txBody>
          <a:bodyPr wrap="square" lIns="0" tIns="0" rIns="0" bIns="0" rtlCol="0">
            <a:spAutoFit/>
          </a:bodyPr>
          <a:lstStyle/>
          <a:p>
            <a:pPr algn="r">
              <a:spcBef>
                <a:spcPts val="600"/>
              </a:spcBef>
            </a:pPr>
            <a:fld id="{A9190996-0CE1-4162-A170-BB14DF216BD4}" type="slidenum">
              <a:rPr lang="en-US" sz="600" smtClean="0"/>
              <a:pPr algn="r">
                <a:spcBef>
                  <a:spcPts val="600"/>
                </a:spcBef>
              </a:pPr>
              <a:t>‹Nº›</a:t>
            </a:fld>
            <a:endParaRPr lang="en-US" sz="600" dirty="0"/>
          </a:p>
        </p:txBody>
      </p:sp>
      <p:cxnSp>
        <p:nvCxnSpPr>
          <p:cNvPr id="7" name="Straight Connector 6">
            <a:extLst>
              <a:ext uri="{FF2B5EF4-FFF2-40B4-BE49-F238E27FC236}">
                <a16:creationId xmlns:a16="http://schemas.microsoft.com/office/drawing/2014/main" id="{6537293A-600C-478E-BF29-CF68A17D82E6}"/>
              </a:ext>
            </a:extLst>
          </p:cNvPr>
          <p:cNvCxnSpPr>
            <a:cxnSpLocks/>
          </p:cNvCxnSpPr>
          <p:nvPr userDrawn="1"/>
        </p:nvCxnSpPr>
        <p:spPr>
          <a:xfrm>
            <a:off x="11452908" y="6517603"/>
            <a:ext cx="0" cy="223594"/>
          </a:xfrm>
          <a:prstGeom prst="line">
            <a:avLst/>
          </a:prstGeom>
        </p:spPr>
        <p:style>
          <a:lnRef idx="1">
            <a:schemeClr val="dk1"/>
          </a:lnRef>
          <a:fillRef idx="0">
            <a:schemeClr val="dk1"/>
          </a:fillRef>
          <a:effectRef idx="0">
            <a:schemeClr val="dk1"/>
          </a:effectRef>
          <a:fontRef idx="minor">
            <a:schemeClr val="tx1"/>
          </a:fontRef>
        </p:style>
      </p:cxnSp>
      <p:grpSp>
        <p:nvGrpSpPr>
          <p:cNvPr id="37" name="Group 36">
            <a:extLst>
              <a:ext uri="{FF2B5EF4-FFF2-40B4-BE49-F238E27FC236}">
                <a16:creationId xmlns:a16="http://schemas.microsoft.com/office/drawing/2014/main" id="{6DF44693-F829-0153-E9EB-B570AE75DA9B}"/>
              </a:ext>
            </a:extLst>
          </p:cNvPr>
          <p:cNvGrpSpPr/>
          <p:nvPr userDrawn="1"/>
        </p:nvGrpSpPr>
        <p:grpSpPr>
          <a:xfrm>
            <a:off x="10398023" y="6524864"/>
            <a:ext cx="867564" cy="238330"/>
            <a:chOff x="1855788" y="3378201"/>
            <a:chExt cx="3709987" cy="1019175"/>
          </a:xfrm>
          <a:solidFill>
            <a:schemeClr val="tx1"/>
          </a:solidFill>
        </p:grpSpPr>
        <p:sp>
          <p:nvSpPr>
            <p:cNvPr id="38" name="Freeform 5">
              <a:extLst>
                <a:ext uri="{FF2B5EF4-FFF2-40B4-BE49-F238E27FC236}">
                  <a16:creationId xmlns:a16="http://schemas.microsoft.com/office/drawing/2014/main" id="{ABCD44A9-D9D9-9664-9B77-F873B28C12CC}"/>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0" name="Freeform 6">
              <a:extLst>
                <a:ext uri="{FF2B5EF4-FFF2-40B4-BE49-F238E27FC236}">
                  <a16:creationId xmlns:a16="http://schemas.microsoft.com/office/drawing/2014/main" id="{2843885B-9B04-0E2D-E334-8FAB83107251}"/>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1" name="Freeform 7">
              <a:extLst>
                <a:ext uri="{FF2B5EF4-FFF2-40B4-BE49-F238E27FC236}">
                  <a16:creationId xmlns:a16="http://schemas.microsoft.com/office/drawing/2014/main" id="{0CD7D2A2-6012-C226-418B-560F1EE6D81B}"/>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2" name="Freeform 8">
              <a:extLst>
                <a:ext uri="{FF2B5EF4-FFF2-40B4-BE49-F238E27FC236}">
                  <a16:creationId xmlns:a16="http://schemas.microsoft.com/office/drawing/2014/main" id="{9E024927-3783-3610-825A-7A1D18B981F1}"/>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3" name="Freeform 9">
              <a:extLst>
                <a:ext uri="{FF2B5EF4-FFF2-40B4-BE49-F238E27FC236}">
                  <a16:creationId xmlns:a16="http://schemas.microsoft.com/office/drawing/2014/main" id="{AF4402B5-50DA-EAAC-8A53-A031A7376EC7}"/>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4" name="Freeform 10">
              <a:extLst>
                <a:ext uri="{FF2B5EF4-FFF2-40B4-BE49-F238E27FC236}">
                  <a16:creationId xmlns:a16="http://schemas.microsoft.com/office/drawing/2014/main" id="{1070E4E3-DDE0-B757-FF81-7C8E43E77F9C}"/>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5" name="Freeform 11">
              <a:extLst>
                <a:ext uri="{FF2B5EF4-FFF2-40B4-BE49-F238E27FC236}">
                  <a16:creationId xmlns:a16="http://schemas.microsoft.com/office/drawing/2014/main" id="{50B4A804-4060-AF13-0722-25CB8304128C}"/>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6" name="Freeform 12">
              <a:extLst>
                <a:ext uri="{FF2B5EF4-FFF2-40B4-BE49-F238E27FC236}">
                  <a16:creationId xmlns:a16="http://schemas.microsoft.com/office/drawing/2014/main" id="{9420134C-CEDF-3BE5-7D2D-40289060F079}"/>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7" name="Freeform 13">
              <a:extLst>
                <a:ext uri="{FF2B5EF4-FFF2-40B4-BE49-F238E27FC236}">
                  <a16:creationId xmlns:a16="http://schemas.microsoft.com/office/drawing/2014/main" id="{E7F3907B-6815-78EC-1A96-FC5C82842226}"/>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8" name="Freeform 14">
              <a:extLst>
                <a:ext uri="{FF2B5EF4-FFF2-40B4-BE49-F238E27FC236}">
                  <a16:creationId xmlns:a16="http://schemas.microsoft.com/office/drawing/2014/main" id="{7308546A-3199-C90E-482E-708F8F639EE0}"/>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9" name="Freeform 15">
              <a:extLst>
                <a:ext uri="{FF2B5EF4-FFF2-40B4-BE49-F238E27FC236}">
                  <a16:creationId xmlns:a16="http://schemas.microsoft.com/office/drawing/2014/main" id="{FA0F85D1-198C-D685-46D8-0A2209F5BAD1}"/>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0" name="Rectangle 16">
              <a:extLst>
                <a:ext uri="{FF2B5EF4-FFF2-40B4-BE49-F238E27FC236}">
                  <a16:creationId xmlns:a16="http://schemas.microsoft.com/office/drawing/2014/main" id="{294DA41B-4DC2-08B0-F171-5695B0F43466}"/>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1" name="Freeform 17">
              <a:extLst>
                <a:ext uri="{FF2B5EF4-FFF2-40B4-BE49-F238E27FC236}">
                  <a16:creationId xmlns:a16="http://schemas.microsoft.com/office/drawing/2014/main" id="{884B2F56-E1DF-6323-5C1F-5EF4C5E6F4FC}"/>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2" name="Freeform 18">
              <a:extLst>
                <a:ext uri="{FF2B5EF4-FFF2-40B4-BE49-F238E27FC236}">
                  <a16:creationId xmlns:a16="http://schemas.microsoft.com/office/drawing/2014/main" id="{285EE1D0-F52B-0BA4-DC3D-08EC5065D14B}"/>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3" name="Freeform 19">
              <a:extLst>
                <a:ext uri="{FF2B5EF4-FFF2-40B4-BE49-F238E27FC236}">
                  <a16:creationId xmlns:a16="http://schemas.microsoft.com/office/drawing/2014/main" id="{1BFEAD36-64F9-1263-2C73-A17E92807C52}"/>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4" name="Freeform 20">
              <a:extLst>
                <a:ext uri="{FF2B5EF4-FFF2-40B4-BE49-F238E27FC236}">
                  <a16:creationId xmlns:a16="http://schemas.microsoft.com/office/drawing/2014/main" id="{DB4123B9-0FBD-E392-60BC-C9055BFEB147}"/>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5" name="Freeform 21">
              <a:extLst>
                <a:ext uri="{FF2B5EF4-FFF2-40B4-BE49-F238E27FC236}">
                  <a16:creationId xmlns:a16="http://schemas.microsoft.com/office/drawing/2014/main" id="{2B0A58AF-FE64-80AC-95FE-E013CA54CD7F}"/>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4" name="MSIPCMContentMarking" descr="{&quot;HashCode&quot;:-290306243,&quot;Placement&quot;:&quot;Footer&quot;,&quot;Top&quot;:523.380066,&quot;Left&quot;:442.3952,&quot;SlideWidth&quot;:960,&quot;SlideHeight&quot;:540}">
            <a:extLst>
              <a:ext uri="{FF2B5EF4-FFF2-40B4-BE49-F238E27FC236}">
                <a16:creationId xmlns:a16="http://schemas.microsoft.com/office/drawing/2014/main" id="{CC67ABBA-0ACE-80CA-0C7D-8822B8B66E4C}"/>
              </a:ext>
            </a:extLst>
          </p:cNvPr>
          <p:cNvSpPr txBox="1"/>
          <p:nvPr userDrawn="1"/>
        </p:nvSpPr>
        <p:spPr>
          <a:xfrm>
            <a:off x="5618419" y="6646927"/>
            <a:ext cx="955162" cy="211073"/>
          </a:xfrm>
          <a:prstGeom prst="rect">
            <a:avLst/>
          </a:prstGeom>
          <a:noFill/>
        </p:spPr>
        <p:txBody>
          <a:bodyPr vert="horz" wrap="square" lIns="0" tIns="0" rIns="0" bIns="0" rtlCol="0" anchor="ctr" anchorCtr="1">
            <a:spAutoFit/>
          </a:bodyPr>
          <a:lstStyle/>
          <a:p>
            <a:pPr algn="ctr">
              <a:spcBef>
                <a:spcPts val="0"/>
              </a:spcBef>
              <a:spcAft>
                <a:spcPts val="0"/>
              </a:spcAft>
            </a:pPr>
            <a:r>
              <a:rPr lang="en-US" sz="700">
                <a:solidFill>
                  <a:srgbClr val="000000"/>
                </a:solidFill>
                <a:latin typeface="Calibri" panose="020F0502020204030204" pitchFamily="34" charset="0"/>
              </a:rPr>
              <a:t>Juniper Confidential</a:t>
            </a:r>
            <a:endParaRPr lang="en-US" sz="7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772122110"/>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 id="2147483837" r:id="rId18"/>
    <p:sldLayoutId id="2147483838" r:id="rId19"/>
    <p:sldLayoutId id="2147483839" r:id="rId20"/>
    <p:sldLayoutId id="2147483840" r:id="rId21"/>
    <p:sldLayoutId id="2147483841" r:id="rId22"/>
    <p:sldLayoutId id="2147483842" r:id="rId23"/>
    <p:sldLayoutId id="2147483843" r:id="rId24"/>
    <p:sldLayoutId id="2147483844" r:id="rId25"/>
    <p:sldLayoutId id="2147483845" r:id="rId26"/>
    <p:sldLayoutId id="2147483846" r:id="rId27"/>
    <p:sldLayoutId id="2147483847" r:id="rId28"/>
    <p:sldLayoutId id="2147483848" r:id="rId29"/>
  </p:sldLayoutIdLst>
  <p:transition>
    <p:fade/>
  </p:transition>
  <p:txStyles>
    <p:titleStyle>
      <a:lvl1pPr algn="l" defTabSz="914377" rtl="0" eaLnBrk="1" latinLnBrk="0" hangingPunct="1">
        <a:lnSpc>
          <a:spcPct val="90000"/>
        </a:lnSpc>
        <a:spcBef>
          <a:spcPct val="0"/>
        </a:spcBef>
        <a:buNone/>
        <a:defRPr sz="4000" b="1" kern="1200" cap="none" baseline="0">
          <a:solidFill>
            <a:schemeClr val="tx1"/>
          </a:solidFill>
          <a:latin typeface="+mn-lt"/>
          <a:ea typeface="Lato Light" panose="020F0302020204030203" pitchFamily="34" charset="0"/>
          <a:cs typeface="Lato Light" panose="020F0302020204030203" pitchFamily="34" charset="0"/>
        </a:defRPr>
      </a:lvl1pPr>
    </p:titleStyle>
    <p:bodyStyle>
      <a:lvl1pPr marL="173038" indent="-173038" algn="l" defTabSz="914377" rtl="0" eaLnBrk="1" latinLnBrk="0" hangingPunct="1">
        <a:lnSpc>
          <a:spcPct val="110000"/>
        </a:lnSpc>
        <a:spcBef>
          <a:spcPts val="1600"/>
        </a:spcBef>
        <a:buFont typeface="Arial" panose="020B0604020202020204" pitchFamily="34" charset="0"/>
        <a:buChar char="•"/>
        <a:defRPr sz="1800" kern="1200">
          <a:solidFill>
            <a:schemeClr val="tx1"/>
          </a:solidFill>
          <a:latin typeface="+mn-lt"/>
          <a:ea typeface="+mn-ea"/>
          <a:cs typeface="+mn-cs"/>
        </a:defRPr>
      </a:lvl1pPr>
      <a:lvl2pPr marL="574675" indent="-228600" algn="l" defTabSz="914377" rtl="0" eaLnBrk="1" latinLnBrk="0" hangingPunct="1">
        <a:lnSpc>
          <a:spcPct val="95000"/>
        </a:lnSpc>
        <a:spcBef>
          <a:spcPts val="500"/>
        </a:spcBef>
        <a:buFont typeface="Lato" panose="020F0502020204030203" pitchFamily="34" charset="0"/>
        <a:buChar char="–"/>
        <a:defRPr sz="1400" kern="1200">
          <a:solidFill>
            <a:schemeClr val="tx1"/>
          </a:solidFill>
          <a:latin typeface="+mn-lt"/>
          <a:ea typeface="+mn-ea"/>
          <a:cs typeface="+mn-cs"/>
        </a:defRPr>
      </a:lvl2pPr>
      <a:lvl3pPr marL="914400" indent="-173038" algn="l" defTabSz="914377" rtl="0" eaLnBrk="1" latinLnBrk="0" hangingPunct="1">
        <a:lnSpc>
          <a:spcPct val="95000"/>
        </a:lnSpc>
        <a:spcBef>
          <a:spcPts val="500"/>
        </a:spcBef>
        <a:buFont typeface="Arial" panose="020B0604020202020204" pitchFamily="34" charset="0"/>
        <a:buChar char="•"/>
        <a:defRPr sz="1200" kern="1200">
          <a:solidFill>
            <a:schemeClr val="tx1"/>
          </a:solidFill>
          <a:latin typeface="+mn-lt"/>
          <a:ea typeface="+mn-ea"/>
          <a:cs typeface="+mn-cs"/>
        </a:defRPr>
      </a:lvl3pPr>
      <a:lvl4pPr marL="1260475" indent="-195263"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4pPr>
      <a:lvl5pPr marL="1600200" indent="-171450" algn="l" defTabSz="914377" rtl="0" eaLnBrk="1" latinLnBrk="0" hangingPunct="1">
        <a:lnSpc>
          <a:spcPct val="95000"/>
        </a:lnSpc>
        <a:spcBef>
          <a:spcPts val="500"/>
        </a:spcBef>
        <a:buFont typeface="Lato" panose="020F0502020204030203" pitchFamily="34" charset="0"/>
        <a:buChar char="–"/>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15:clr>
            <a:srgbClr val="F26B43"/>
          </p15:clr>
        </p15:guide>
        <p15:guide id="6">
          <p15:clr>
            <a:srgbClr val="F26B43"/>
          </p15:clr>
        </p15:guide>
        <p15:guide id="7" pos="7680">
          <p15:clr>
            <a:srgbClr val="F26B43"/>
          </p15:clr>
        </p15:guide>
        <p15:guide id="10" orient="horz" pos="4320">
          <p15:clr>
            <a:srgbClr val="F26B43"/>
          </p15:clr>
        </p15:guide>
        <p15:guide id="11"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2A62050-C9D2-42AF-A908-A55B6161F3DD}"/>
              </a:ext>
            </a:extLst>
          </p:cNvPr>
          <p:cNvCxnSpPr/>
          <p:nvPr userDrawn="1"/>
        </p:nvCxnSpPr>
        <p:spPr>
          <a:xfrm>
            <a:off x="510794" y="1425000"/>
            <a:ext cx="11170413" cy="0"/>
          </a:xfrm>
          <a:prstGeom prst="line">
            <a:avLst/>
          </a:prstGeom>
          <a:ln w="6350" cmpd="sng">
            <a:solidFill>
              <a:schemeClr val="bg1">
                <a:lumMod val="85000"/>
              </a:schemeClr>
            </a:solidFill>
            <a:miter lim="800000"/>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714571B-6D02-4A53-B190-DE523E9792EC}"/>
              </a:ext>
            </a:extLst>
          </p:cNvPr>
          <p:cNvSpPr txBox="1"/>
          <p:nvPr userDrawn="1"/>
        </p:nvSpPr>
        <p:spPr>
          <a:xfrm>
            <a:off x="494968" y="6600907"/>
            <a:ext cx="2953173" cy="129203"/>
          </a:xfrm>
          <a:prstGeom prst="rect">
            <a:avLst/>
          </a:prstGeom>
          <a:ln>
            <a:noFill/>
          </a:ln>
        </p:spPr>
        <p:txBody>
          <a:bodyPr wrap="square" lIns="0" tIns="0" rIns="0" bIns="0" rtlCol="0">
            <a:spAutoFit/>
          </a:bodyPr>
          <a:lstStyle/>
          <a:p>
            <a:pPr algn="l">
              <a:lnSpc>
                <a:spcPct val="90000"/>
              </a:lnSpc>
            </a:pPr>
            <a:r>
              <a:rPr lang="en-US" sz="933" b="0" i="0" dirty="0">
                <a:solidFill>
                  <a:schemeClr val="bg1">
                    <a:lumMod val="65000"/>
                  </a:schemeClr>
                </a:solidFill>
                <a:latin typeface="Lato" charset="0"/>
                <a:ea typeface="Lato" charset="0"/>
                <a:cs typeface="Lato" charset="0"/>
              </a:rPr>
              <a:t>© 2019 Juniper Networks </a:t>
            </a:r>
          </a:p>
        </p:txBody>
      </p:sp>
      <p:sp>
        <p:nvSpPr>
          <p:cNvPr id="17" name="Rectangle 16">
            <a:extLst>
              <a:ext uri="{FF2B5EF4-FFF2-40B4-BE49-F238E27FC236}">
                <a16:creationId xmlns:a16="http://schemas.microsoft.com/office/drawing/2014/main" id="{E7740587-8E63-4DFE-9AF5-EE9B927E84A9}"/>
              </a:ext>
            </a:extLst>
          </p:cNvPr>
          <p:cNvSpPr/>
          <p:nvPr userDrawn="1"/>
        </p:nvSpPr>
        <p:spPr>
          <a:xfrm>
            <a:off x="0" y="1"/>
            <a:ext cx="12192000" cy="88900"/>
          </a:xfrm>
          <a:prstGeom prst="rect">
            <a:avLst/>
          </a:prstGeom>
          <a:solidFill>
            <a:srgbClr val="8FAD15"/>
          </a:solidFill>
          <a:ln>
            <a:noFill/>
          </a:ln>
          <a:effectLst/>
        </p:spPr>
        <p:style>
          <a:lnRef idx="1">
            <a:schemeClr val="accent1"/>
          </a:lnRef>
          <a:fillRef idx="3">
            <a:schemeClr val="accent1"/>
          </a:fillRef>
          <a:effectRef idx="2">
            <a:schemeClr val="accent1"/>
          </a:effectRef>
          <a:fontRef idx="minor">
            <a:schemeClr val="lt1"/>
          </a:fontRef>
        </p:style>
        <p:txBody>
          <a:bodyPr lIns="121900" tIns="60951" rIns="121900" bIns="60951" rtlCol="0" anchor="ctr"/>
          <a:lstStyle/>
          <a:p>
            <a:pPr algn="ctr"/>
            <a:endParaRPr lang="en-US" sz="1867">
              <a:latin typeface="Arial"/>
              <a:cs typeface="Arial"/>
            </a:endParaRPr>
          </a:p>
        </p:txBody>
      </p:sp>
      <p:cxnSp>
        <p:nvCxnSpPr>
          <p:cNvPr id="18" name="Straight Connector 17">
            <a:extLst>
              <a:ext uri="{FF2B5EF4-FFF2-40B4-BE49-F238E27FC236}">
                <a16:creationId xmlns:a16="http://schemas.microsoft.com/office/drawing/2014/main" id="{1FD9FEAA-0417-4083-9EF0-5FDA88579A7E}"/>
              </a:ext>
            </a:extLst>
          </p:cNvPr>
          <p:cNvCxnSpPr/>
          <p:nvPr userDrawn="1"/>
        </p:nvCxnSpPr>
        <p:spPr>
          <a:xfrm>
            <a:off x="510794" y="6536649"/>
            <a:ext cx="11170413" cy="0"/>
          </a:xfrm>
          <a:prstGeom prst="line">
            <a:avLst/>
          </a:prstGeom>
          <a:ln w="6350" cmpd="sng">
            <a:solidFill>
              <a:srgbClr val="8FAD15"/>
            </a:solidFill>
            <a:miter lim="800000"/>
          </a:ln>
          <a:effectLst/>
        </p:spPr>
        <p:style>
          <a:lnRef idx="2">
            <a:schemeClr val="accent1"/>
          </a:lnRef>
          <a:fillRef idx="0">
            <a:schemeClr val="accent1"/>
          </a:fillRef>
          <a:effectRef idx="1">
            <a:schemeClr val="accent1"/>
          </a:effectRef>
          <a:fontRef idx="minor">
            <a:schemeClr val="tx1"/>
          </a:fontRef>
        </p:style>
      </p:cxnSp>
      <p:sp>
        <p:nvSpPr>
          <p:cNvPr id="2" name="Title Placeholder 1">
            <a:extLst>
              <a:ext uri="{FF2B5EF4-FFF2-40B4-BE49-F238E27FC236}">
                <a16:creationId xmlns:a16="http://schemas.microsoft.com/office/drawing/2014/main" id="{CD69BD9F-EB35-416C-A36A-048D2DFEC1B5}"/>
              </a:ext>
            </a:extLst>
          </p:cNvPr>
          <p:cNvSpPr>
            <a:spLocks noGrp="1"/>
          </p:cNvSpPr>
          <p:nvPr>
            <p:ph type="title"/>
          </p:nvPr>
        </p:nvSpPr>
        <p:spPr>
          <a:xfrm>
            <a:off x="494968" y="393895"/>
            <a:ext cx="11251429" cy="856407"/>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C8B1A5-CCD1-4F18-B737-A7EC38F8DC8D}"/>
              </a:ext>
            </a:extLst>
          </p:cNvPr>
          <p:cNvSpPr>
            <a:spLocks noGrp="1"/>
          </p:cNvSpPr>
          <p:nvPr>
            <p:ph type="body" idx="1"/>
          </p:nvPr>
        </p:nvSpPr>
        <p:spPr>
          <a:xfrm>
            <a:off x="510793" y="1605009"/>
            <a:ext cx="11235604" cy="2729141"/>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A41E9B6-E82A-4D65-AA2F-AB531794E4FA}"/>
              </a:ext>
            </a:extLst>
          </p:cNvPr>
          <p:cNvSpPr>
            <a:spLocks noGrp="1"/>
          </p:cNvSpPr>
          <p:nvPr>
            <p:ph type="ftr" sz="quarter" idx="3"/>
          </p:nvPr>
        </p:nvSpPr>
        <p:spPr>
          <a:xfrm>
            <a:off x="5197840" y="6638792"/>
            <a:ext cx="1817489" cy="143629"/>
          </a:xfrm>
          <a:prstGeom prst="rect">
            <a:avLst/>
          </a:prstGeom>
        </p:spPr>
        <p:txBody>
          <a:bodyPr vert="horz" wrap="square" lIns="0" tIns="0" rIns="0" bIns="0" rtlCol="0" anchor="ctr">
            <a:spAutoFit/>
          </a:bodyPr>
          <a:lstStyle>
            <a:lvl1pPr algn="ctr">
              <a:defRPr sz="933">
                <a:solidFill>
                  <a:schemeClr val="bg1">
                    <a:lumMod val="50000"/>
                  </a:schemeClr>
                </a:solidFill>
              </a:defRPr>
            </a:lvl1pPr>
          </a:lstStyle>
          <a:p>
            <a:endParaRPr lang="en-US" dirty="0"/>
          </a:p>
        </p:txBody>
      </p:sp>
      <p:sp>
        <p:nvSpPr>
          <p:cNvPr id="6" name="Slide Number Placeholder 5">
            <a:extLst>
              <a:ext uri="{FF2B5EF4-FFF2-40B4-BE49-F238E27FC236}">
                <a16:creationId xmlns:a16="http://schemas.microsoft.com/office/drawing/2014/main" id="{5357B898-94D5-41BD-8344-6A420350300E}"/>
              </a:ext>
            </a:extLst>
          </p:cNvPr>
          <p:cNvSpPr>
            <a:spLocks noGrp="1"/>
          </p:cNvSpPr>
          <p:nvPr>
            <p:ph type="sldNum" sz="quarter" idx="4"/>
          </p:nvPr>
        </p:nvSpPr>
        <p:spPr>
          <a:xfrm>
            <a:off x="11359290" y="6614172"/>
            <a:ext cx="327407" cy="143629"/>
          </a:xfrm>
          <a:prstGeom prst="rect">
            <a:avLst/>
          </a:prstGeom>
        </p:spPr>
        <p:txBody>
          <a:bodyPr vert="horz" wrap="square" lIns="0" tIns="0" rIns="0" bIns="0" rtlCol="0" anchor="ctr">
            <a:spAutoFit/>
          </a:bodyPr>
          <a:lstStyle>
            <a:lvl1pPr algn="r">
              <a:defRPr sz="933">
                <a:solidFill>
                  <a:schemeClr val="accent1"/>
                </a:solidFill>
              </a:defRPr>
            </a:lvl1pPr>
          </a:lstStyle>
          <a:p>
            <a:fld id="{911CAEDA-F13C-43B4-B3A8-D3983B745648}" type="slidenum">
              <a:rPr lang="en-US" smtClean="0"/>
              <a:pPr/>
              <a:t>‹Nº›</a:t>
            </a:fld>
            <a:endParaRPr lang="en-US" dirty="0"/>
          </a:p>
        </p:txBody>
      </p:sp>
      <p:cxnSp>
        <p:nvCxnSpPr>
          <p:cNvPr id="7" name="Straight Connector 6">
            <a:extLst>
              <a:ext uri="{FF2B5EF4-FFF2-40B4-BE49-F238E27FC236}">
                <a16:creationId xmlns:a16="http://schemas.microsoft.com/office/drawing/2014/main" id="{17D0EF52-4213-413D-AC17-D7B7B08F619E}"/>
              </a:ext>
            </a:extLst>
          </p:cNvPr>
          <p:cNvCxnSpPr/>
          <p:nvPr userDrawn="1"/>
        </p:nvCxnSpPr>
        <p:spPr>
          <a:xfrm>
            <a:off x="11294960" y="6596757"/>
            <a:ext cx="0" cy="185665"/>
          </a:xfrm>
          <a:prstGeom prst="line">
            <a:avLst/>
          </a:prstGeom>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C2DC55FA-CAD4-44ED-8FE8-B532D9D45D7C}"/>
              </a:ext>
            </a:extLst>
          </p:cNvPr>
          <p:cNvGrpSpPr/>
          <p:nvPr userDrawn="1"/>
        </p:nvGrpSpPr>
        <p:grpSpPr>
          <a:xfrm>
            <a:off x="10389286" y="6592898"/>
            <a:ext cx="698591" cy="191911"/>
            <a:chOff x="1855788" y="3378201"/>
            <a:chExt cx="3709987" cy="1019175"/>
          </a:xfrm>
          <a:solidFill>
            <a:schemeClr val="bg2">
              <a:lumMod val="10000"/>
            </a:schemeClr>
          </a:solidFill>
        </p:grpSpPr>
        <p:sp>
          <p:nvSpPr>
            <p:cNvPr id="20" name="Freeform 5">
              <a:extLst>
                <a:ext uri="{FF2B5EF4-FFF2-40B4-BE49-F238E27FC236}">
                  <a16:creationId xmlns:a16="http://schemas.microsoft.com/office/drawing/2014/main" id="{528325C0-29E5-4B68-9CAD-B1E00E29EA67}"/>
                </a:ext>
              </a:extLst>
            </p:cNvPr>
            <p:cNvSpPr>
              <a:spLocks/>
            </p:cNvSpPr>
            <p:nvPr userDrawn="1"/>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6">
              <a:extLst>
                <a:ext uri="{FF2B5EF4-FFF2-40B4-BE49-F238E27FC236}">
                  <a16:creationId xmlns:a16="http://schemas.microsoft.com/office/drawing/2014/main" id="{27DAAFCF-EBBB-40B1-A4E9-BD28A752CF75}"/>
                </a:ext>
              </a:extLst>
            </p:cNvPr>
            <p:cNvSpPr>
              <a:spLocks/>
            </p:cNvSpPr>
            <p:nvPr userDrawn="1"/>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7">
              <a:extLst>
                <a:ext uri="{FF2B5EF4-FFF2-40B4-BE49-F238E27FC236}">
                  <a16:creationId xmlns:a16="http://schemas.microsoft.com/office/drawing/2014/main" id="{C16A8744-DF49-401D-91E1-6B9DACAC8543}"/>
                </a:ext>
              </a:extLst>
            </p:cNvPr>
            <p:cNvSpPr>
              <a:spLocks/>
            </p:cNvSpPr>
            <p:nvPr userDrawn="1"/>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Freeform 8">
              <a:extLst>
                <a:ext uri="{FF2B5EF4-FFF2-40B4-BE49-F238E27FC236}">
                  <a16:creationId xmlns:a16="http://schemas.microsoft.com/office/drawing/2014/main" id="{9065924E-3C4C-40E8-A61D-8795FCEC413C}"/>
                </a:ext>
              </a:extLst>
            </p:cNvPr>
            <p:cNvSpPr>
              <a:spLocks/>
            </p:cNvSpPr>
            <p:nvPr userDrawn="1"/>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4" name="Freeform 9">
              <a:extLst>
                <a:ext uri="{FF2B5EF4-FFF2-40B4-BE49-F238E27FC236}">
                  <a16:creationId xmlns:a16="http://schemas.microsoft.com/office/drawing/2014/main" id="{1AF69FF3-7959-4A54-A9FB-9C5840723D94}"/>
                </a:ext>
              </a:extLst>
            </p:cNvPr>
            <p:cNvSpPr>
              <a:spLocks noEditPoints="1"/>
            </p:cNvSpPr>
            <p:nvPr userDrawn="1"/>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5" name="Freeform 10">
              <a:extLst>
                <a:ext uri="{FF2B5EF4-FFF2-40B4-BE49-F238E27FC236}">
                  <a16:creationId xmlns:a16="http://schemas.microsoft.com/office/drawing/2014/main" id="{99D13606-871E-4901-89B0-5C3B55A97593}"/>
                </a:ext>
              </a:extLst>
            </p:cNvPr>
            <p:cNvSpPr>
              <a:spLocks noEditPoints="1"/>
            </p:cNvSpPr>
            <p:nvPr userDrawn="1"/>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6" name="Freeform 11">
              <a:extLst>
                <a:ext uri="{FF2B5EF4-FFF2-40B4-BE49-F238E27FC236}">
                  <a16:creationId xmlns:a16="http://schemas.microsoft.com/office/drawing/2014/main" id="{27E6C4DA-CA2E-4D2F-955D-9AD1AF6D2B9B}"/>
                </a:ext>
              </a:extLst>
            </p:cNvPr>
            <p:cNvSpPr>
              <a:spLocks/>
            </p:cNvSpPr>
            <p:nvPr userDrawn="1"/>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7" name="Freeform 12">
              <a:extLst>
                <a:ext uri="{FF2B5EF4-FFF2-40B4-BE49-F238E27FC236}">
                  <a16:creationId xmlns:a16="http://schemas.microsoft.com/office/drawing/2014/main" id="{3C74F658-4046-43D7-821E-B57E1764A22A}"/>
                </a:ext>
              </a:extLst>
            </p:cNvPr>
            <p:cNvSpPr>
              <a:spLocks/>
            </p:cNvSpPr>
            <p:nvPr userDrawn="1"/>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8" name="Freeform 13">
              <a:extLst>
                <a:ext uri="{FF2B5EF4-FFF2-40B4-BE49-F238E27FC236}">
                  <a16:creationId xmlns:a16="http://schemas.microsoft.com/office/drawing/2014/main" id="{602C543C-0B72-482A-81C3-40109F6C0B74}"/>
                </a:ext>
              </a:extLst>
            </p:cNvPr>
            <p:cNvSpPr>
              <a:spLocks/>
            </p:cNvSpPr>
            <p:nvPr userDrawn="1"/>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9" name="Freeform 14">
              <a:extLst>
                <a:ext uri="{FF2B5EF4-FFF2-40B4-BE49-F238E27FC236}">
                  <a16:creationId xmlns:a16="http://schemas.microsoft.com/office/drawing/2014/main" id="{CF467010-8FDA-4A2D-9686-3EE6030767C2}"/>
                </a:ext>
              </a:extLst>
            </p:cNvPr>
            <p:cNvSpPr>
              <a:spLocks/>
            </p:cNvSpPr>
            <p:nvPr userDrawn="1"/>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0" name="Freeform 15">
              <a:extLst>
                <a:ext uri="{FF2B5EF4-FFF2-40B4-BE49-F238E27FC236}">
                  <a16:creationId xmlns:a16="http://schemas.microsoft.com/office/drawing/2014/main" id="{712681F6-4BBB-445D-834F-A0B7158FF7A5}"/>
                </a:ext>
              </a:extLst>
            </p:cNvPr>
            <p:cNvSpPr>
              <a:spLocks/>
            </p:cNvSpPr>
            <p:nvPr userDrawn="1"/>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1" name="Rectangle 16">
              <a:extLst>
                <a:ext uri="{FF2B5EF4-FFF2-40B4-BE49-F238E27FC236}">
                  <a16:creationId xmlns:a16="http://schemas.microsoft.com/office/drawing/2014/main" id="{399A461A-9060-41DA-9839-4ECF67A7FF89}"/>
                </a:ext>
              </a:extLst>
            </p:cNvPr>
            <p:cNvSpPr>
              <a:spLocks noChangeArrowheads="1"/>
            </p:cNvSpPr>
            <p:nvPr userDrawn="1"/>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2" name="Freeform 17">
              <a:extLst>
                <a:ext uri="{FF2B5EF4-FFF2-40B4-BE49-F238E27FC236}">
                  <a16:creationId xmlns:a16="http://schemas.microsoft.com/office/drawing/2014/main" id="{263C464E-C18C-4330-8F6A-E817C9584E7F}"/>
                </a:ext>
              </a:extLst>
            </p:cNvPr>
            <p:cNvSpPr>
              <a:spLocks noEditPoints="1"/>
            </p:cNvSpPr>
            <p:nvPr userDrawn="1"/>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3" name="Freeform 18">
              <a:extLst>
                <a:ext uri="{FF2B5EF4-FFF2-40B4-BE49-F238E27FC236}">
                  <a16:creationId xmlns:a16="http://schemas.microsoft.com/office/drawing/2014/main" id="{BA3EDC79-511C-483A-AE43-8F87F16342DD}"/>
                </a:ext>
              </a:extLst>
            </p:cNvPr>
            <p:cNvSpPr>
              <a:spLocks noEditPoints="1"/>
            </p:cNvSpPr>
            <p:nvPr userDrawn="1"/>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4" name="Freeform 19">
              <a:extLst>
                <a:ext uri="{FF2B5EF4-FFF2-40B4-BE49-F238E27FC236}">
                  <a16:creationId xmlns:a16="http://schemas.microsoft.com/office/drawing/2014/main" id="{DE9FEF45-3930-476F-AA2F-C96BD95155CD}"/>
                </a:ext>
              </a:extLst>
            </p:cNvPr>
            <p:cNvSpPr>
              <a:spLocks/>
            </p:cNvSpPr>
            <p:nvPr userDrawn="1"/>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5" name="Freeform 20">
              <a:extLst>
                <a:ext uri="{FF2B5EF4-FFF2-40B4-BE49-F238E27FC236}">
                  <a16:creationId xmlns:a16="http://schemas.microsoft.com/office/drawing/2014/main" id="{524DBCB1-1B70-473A-83D4-52B6E2D32B4A}"/>
                </a:ext>
              </a:extLst>
            </p:cNvPr>
            <p:cNvSpPr>
              <a:spLocks noEditPoints="1"/>
            </p:cNvSpPr>
            <p:nvPr userDrawn="1"/>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36" name="Freeform 21">
              <a:extLst>
                <a:ext uri="{FF2B5EF4-FFF2-40B4-BE49-F238E27FC236}">
                  <a16:creationId xmlns:a16="http://schemas.microsoft.com/office/drawing/2014/main" id="{EF3D6A59-1A3E-4EA6-987D-D03885F30276}"/>
                </a:ext>
              </a:extLst>
            </p:cNvPr>
            <p:cNvSpPr>
              <a:spLocks noEditPoints="1"/>
            </p:cNvSpPr>
            <p:nvPr userDrawn="1"/>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8" name="MSIPCMContentMarking" descr="{&quot;HashCode&quot;:817091896,&quot;Placement&quot;:&quot;Footer&quot;,&quot;Top&quot;:388.380066,&quot;Left&quot;:313.7238,&quot;SlideWidth&quot;:720,&quot;SlideHeight&quot;:405}">
            <a:extLst>
              <a:ext uri="{FF2B5EF4-FFF2-40B4-BE49-F238E27FC236}">
                <a16:creationId xmlns:a16="http://schemas.microsoft.com/office/drawing/2014/main" id="{B7FC1A74-6CFD-40D6-ACE8-1E1DA4F6E35B}"/>
              </a:ext>
            </a:extLst>
          </p:cNvPr>
          <p:cNvSpPr txBox="1"/>
          <p:nvPr userDrawn="1"/>
        </p:nvSpPr>
        <p:spPr>
          <a:xfrm>
            <a:off x="5312390" y="6645502"/>
            <a:ext cx="1567220" cy="143565"/>
          </a:xfrm>
          <a:prstGeom prst="rect">
            <a:avLst/>
          </a:prstGeom>
          <a:noFill/>
        </p:spPr>
        <p:txBody>
          <a:bodyPr vert="horz" wrap="square" lIns="0" tIns="0" rIns="0" bIns="0" rtlCol="0" anchor="ctr" anchorCtr="1">
            <a:spAutoFit/>
          </a:bodyPr>
          <a:lstStyle/>
          <a:p>
            <a:pPr algn="ctr">
              <a:spcBef>
                <a:spcPts val="0"/>
              </a:spcBef>
              <a:spcAft>
                <a:spcPts val="0"/>
              </a:spcAft>
            </a:pPr>
            <a:r>
              <a:rPr lang="en-US" sz="933">
                <a:solidFill>
                  <a:srgbClr val="000000"/>
                </a:solidFill>
                <a:latin typeface="Calibri" panose="020F0502020204030204" pitchFamily="34" charset="0"/>
              </a:rPr>
              <a:t>Juniper Business Use Only</a:t>
            </a:r>
          </a:p>
        </p:txBody>
      </p:sp>
    </p:spTree>
    <p:extLst>
      <p:ext uri="{BB962C8B-B14F-4D97-AF65-F5344CB8AC3E}">
        <p14:creationId xmlns:p14="http://schemas.microsoft.com/office/powerpoint/2010/main" val="2755217446"/>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 id="2147483865" r:id="rId16"/>
    <p:sldLayoutId id="2147483866" r:id="rId17"/>
    <p:sldLayoutId id="2147483867" r:id="rId18"/>
    <p:sldLayoutId id="2147483868" r:id="rId19"/>
    <p:sldLayoutId id="2147483869" r:id="rId20"/>
    <p:sldLayoutId id="2147483870" r:id="rId21"/>
    <p:sldLayoutId id="2147483871" r:id="rId22"/>
    <p:sldLayoutId id="2147483872" r:id="rId23"/>
    <p:sldLayoutId id="2147483873" r:id="rId24"/>
    <p:sldLayoutId id="2147483874" r:id="rId25"/>
    <p:sldLayoutId id="2147483875" r:id="rId26"/>
    <p:sldLayoutId id="2147483876" r:id="rId27"/>
    <p:sldLayoutId id="2147483877" r:id="rId28"/>
    <p:sldLayoutId id="2147483878" r:id="rId29"/>
    <p:sldLayoutId id="2147483879" r:id="rId30"/>
    <p:sldLayoutId id="2147483880" r:id="rId31"/>
    <p:sldLayoutId id="2147483882" r:id="rId32"/>
  </p:sldLayoutIdLst>
  <p:hf hdr="0" ftr="0" dt="0"/>
  <p:txStyles>
    <p:titleStyle>
      <a:lvl1pPr algn="l" defTabSz="914377" rtl="0" eaLnBrk="1" latinLnBrk="0" hangingPunct="1">
        <a:lnSpc>
          <a:spcPct val="90000"/>
        </a:lnSpc>
        <a:spcBef>
          <a:spcPct val="0"/>
        </a:spcBef>
        <a:buNone/>
        <a:defRPr sz="2933" kern="1200" cap="all" baseline="0">
          <a:solidFill>
            <a:schemeClr val="accent1"/>
          </a:solidFill>
          <a:latin typeface="Lato Light" panose="020F0302020204030203" pitchFamily="34" charset="0"/>
          <a:ea typeface="Lato Light" panose="020F0302020204030203" pitchFamily="34" charset="0"/>
          <a:cs typeface="Lato Light" panose="020F0302020204030203" pitchFamily="34" charset="0"/>
        </a:defRPr>
      </a:lvl1pPr>
    </p:titleStyle>
    <p:bodyStyle>
      <a:lvl1pPr marL="0" indent="0" algn="l" defTabSz="914377" rtl="0" eaLnBrk="1" latinLnBrk="0" hangingPunct="1">
        <a:lnSpc>
          <a:spcPct val="95000"/>
        </a:lnSpc>
        <a:spcBef>
          <a:spcPts val="1000"/>
        </a:spcBef>
        <a:buFont typeface="Arial" panose="020B0604020202020204" pitchFamily="34" charset="0"/>
        <a:buNone/>
        <a:defRPr sz="1867" kern="1200">
          <a:solidFill>
            <a:schemeClr val="tx1">
              <a:lumMod val="75000"/>
            </a:schemeClr>
          </a:solidFill>
          <a:latin typeface="+mn-lt"/>
          <a:ea typeface="+mn-ea"/>
          <a:cs typeface="+mn-cs"/>
        </a:defRPr>
      </a:lvl1pPr>
      <a:lvl2pPr marL="459306" indent="-228594" algn="l" defTabSz="914377" rtl="0" eaLnBrk="1" latinLnBrk="0" hangingPunct="1">
        <a:lnSpc>
          <a:spcPct val="95000"/>
        </a:lnSpc>
        <a:spcBef>
          <a:spcPts val="500"/>
        </a:spcBef>
        <a:buFont typeface="Arial" panose="020B0604020202020204" pitchFamily="34" charset="0"/>
        <a:buChar char="•"/>
        <a:defRPr sz="1867" kern="1200">
          <a:solidFill>
            <a:schemeClr val="tx1">
              <a:lumMod val="75000"/>
            </a:schemeClr>
          </a:solidFill>
          <a:latin typeface="+mn-lt"/>
          <a:ea typeface="+mn-ea"/>
          <a:cs typeface="+mn-cs"/>
        </a:defRPr>
      </a:lvl2pPr>
      <a:lvl3pPr marL="914377" indent="-228594" algn="l" defTabSz="914377" rtl="0" eaLnBrk="1" latinLnBrk="0" hangingPunct="1">
        <a:lnSpc>
          <a:spcPct val="95000"/>
        </a:lnSpc>
        <a:spcBef>
          <a:spcPts val="500"/>
        </a:spcBef>
        <a:buFont typeface="Arial" panose="020B0604020202020204" pitchFamily="34" charset="0"/>
        <a:buChar char="•"/>
        <a:defRPr sz="1467" kern="1200">
          <a:solidFill>
            <a:schemeClr val="tx1">
              <a:lumMod val="75000"/>
            </a:schemeClr>
          </a:solidFill>
          <a:latin typeface="+mn-lt"/>
          <a:ea typeface="+mn-ea"/>
          <a:cs typeface="+mn-cs"/>
        </a:defRPr>
      </a:lvl3pPr>
      <a:lvl4pPr marL="1293252" indent="-228594" algn="l" defTabSz="914377" rtl="0" eaLnBrk="1" latinLnBrk="0" hangingPunct="1">
        <a:lnSpc>
          <a:spcPct val="95000"/>
        </a:lnSpc>
        <a:spcBef>
          <a:spcPts val="500"/>
        </a:spcBef>
        <a:buFont typeface="Arial" panose="020B0604020202020204" pitchFamily="34" charset="0"/>
        <a:buChar char="•"/>
        <a:defRPr sz="1467" kern="1200">
          <a:solidFill>
            <a:schemeClr val="tx1">
              <a:lumMod val="75000"/>
            </a:schemeClr>
          </a:solidFill>
          <a:latin typeface="+mn-lt"/>
          <a:ea typeface="+mn-ea"/>
          <a:cs typeface="+mn-cs"/>
        </a:defRPr>
      </a:lvl4pPr>
      <a:lvl5pPr marL="1754673" indent="-228594" algn="l" defTabSz="914377" rtl="0" eaLnBrk="1" latinLnBrk="0" hangingPunct="1">
        <a:lnSpc>
          <a:spcPct val="95000"/>
        </a:lnSpc>
        <a:spcBef>
          <a:spcPts val="500"/>
        </a:spcBef>
        <a:buFont typeface="Arial" panose="020B0604020202020204" pitchFamily="34" charset="0"/>
        <a:buChar char="•"/>
        <a:defRPr sz="1467" kern="1200">
          <a:solidFill>
            <a:schemeClr val="tx1">
              <a:lumMod val="75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40">
          <p15:clr>
            <a:srgbClr val="F26B43"/>
          </p15:clr>
        </p15:guide>
        <p15:guide id="2" orient="horz" pos="132">
          <p15:clr>
            <a:srgbClr val="F26B43"/>
          </p15:clr>
        </p15:guide>
        <p15:guide id="3" pos="4344">
          <p15:clr>
            <a:srgbClr val="F26B43"/>
          </p15:clr>
        </p15:guide>
        <p15:guide id="4" orient="horz" pos="3107">
          <p15:clr>
            <a:srgbClr val="F26B43"/>
          </p15:clr>
        </p15:guide>
        <p15:guide id="5" pos="2885">
          <p15:clr>
            <a:srgbClr val="F26B43"/>
          </p15:clr>
        </p15:guide>
        <p15:guide id="6" orient="horz" pos="162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3.gif"/></Relationships>
</file>

<file path=ppt/slides/_rels/slide10.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18" Type="http://schemas.openxmlformats.org/officeDocument/2006/relationships/image" Target="../media/image120.svg"/><Relationship Id="rId3" Type="http://schemas.openxmlformats.org/officeDocument/2006/relationships/image" Target="../media/image105.jpeg"/><Relationship Id="rId21" Type="http://schemas.openxmlformats.org/officeDocument/2006/relationships/image" Target="../media/image123.svg"/><Relationship Id="rId7" Type="http://schemas.openxmlformats.org/officeDocument/2006/relationships/image" Target="../media/image109.png"/><Relationship Id="rId12" Type="http://schemas.openxmlformats.org/officeDocument/2006/relationships/image" Target="../media/image114.svg"/><Relationship Id="rId17" Type="http://schemas.openxmlformats.org/officeDocument/2006/relationships/image" Target="../media/image119.png"/><Relationship Id="rId2" Type="http://schemas.openxmlformats.org/officeDocument/2006/relationships/notesSlide" Target="../notesSlides/notesSlide9.xml"/><Relationship Id="rId16" Type="http://schemas.openxmlformats.org/officeDocument/2006/relationships/image" Target="../media/image118.svg"/><Relationship Id="rId20" Type="http://schemas.openxmlformats.org/officeDocument/2006/relationships/image" Target="../media/image122.png"/><Relationship Id="rId1" Type="http://schemas.openxmlformats.org/officeDocument/2006/relationships/slideLayout" Target="../slideLayouts/slideLayout73.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jpeg"/><Relationship Id="rId19" Type="http://schemas.openxmlformats.org/officeDocument/2006/relationships/image" Target="../media/image121.jpeg"/><Relationship Id="rId4" Type="http://schemas.openxmlformats.org/officeDocument/2006/relationships/image" Target="../media/image106.png"/><Relationship Id="rId9" Type="http://schemas.openxmlformats.org/officeDocument/2006/relationships/image" Target="../media/image111.png"/><Relationship Id="rId14" Type="http://schemas.openxmlformats.org/officeDocument/2006/relationships/image" Target="../media/image116.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image" Target="../media/image124.tiff"/><Relationship Id="rId1" Type="http://schemas.openxmlformats.org/officeDocument/2006/relationships/slideLayout" Target="../slideLayouts/slideLayout33.xml"/><Relationship Id="rId6" Type="http://schemas.openxmlformats.org/officeDocument/2006/relationships/image" Target="../media/image128.png"/><Relationship Id="rId11" Type="http://schemas.openxmlformats.org/officeDocument/2006/relationships/image" Target="../media/image133.jpeg"/><Relationship Id="rId5" Type="http://schemas.openxmlformats.org/officeDocument/2006/relationships/image" Target="../media/image127.gif"/><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png"/></Relationships>
</file>

<file path=ppt/slides/_rels/slide1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33.xml"/><Relationship Id="rId5" Type="http://schemas.openxmlformats.org/officeDocument/2006/relationships/image" Target="../media/image140.svg"/><Relationship Id="rId4" Type="http://schemas.openxmlformats.org/officeDocument/2006/relationships/image" Target="../media/image139.png"/></Relationships>
</file>

<file path=ppt/slides/_rels/slide1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19.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15.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56.svg"/><Relationship Id="rId3" Type="http://schemas.openxmlformats.org/officeDocument/2006/relationships/image" Target="../media/image148.jpg"/><Relationship Id="rId7" Type="http://schemas.openxmlformats.org/officeDocument/2006/relationships/image" Target="../media/image152.png"/><Relationship Id="rId12" Type="http://schemas.openxmlformats.org/officeDocument/2006/relationships/image" Target="../media/image155.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151.png"/><Relationship Id="rId11" Type="http://schemas.openxmlformats.org/officeDocument/2006/relationships/image" Target="../media/image154.svg"/><Relationship Id="rId5" Type="http://schemas.openxmlformats.org/officeDocument/2006/relationships/image" Target="../media/image150.png"/><Relationship Id="rId10" Type="http://schemas.openxmlformats.org/officeDocument/2006/relationships/image" Target="../media/image153.png"/><Relationship Id="rId4" Type="http://schemas.openxmlformats.org/officeDocument/2006/relationships/image" Target="../media/image149.png"/><Relationship Id="rId9" Type="http://schemas.openxmlformats.org/officeDocument/2006/relationships/image" Target="../media/image140.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jpeg"/><Relationship Id="rId7" Type="http://schemas.openxmlformats.org/officeDocument/2006/relationships/image" Target="../media/image87.png"/><Relationship Id="rId2" Type="http://schemas.openxmlformats.org/officeDocument/2006/relationships/notesSlide" Target="../notesSlides/notesSlide2.xml"/><Relationship Id="rId1" Type="http://schemas.openxmlformats.org/officeDocument/2006/relationships/slideLayout" Target="../slideLayouts/slideLayout142.xml"/><Relationship Id="rId6" Type="http://schemas.openxmlformats.org/officeDocument/2006/relationships/image" Target="../media/image86.png"/><Relationship Id="rId5" Type="http://schemas.microsoft.com/office/2007/relationships/hdphoto" Target="../media/hdphoto1.wdp"/><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png"/></Relationships>
</file>

<file path=ppt/slides/_rels/slide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xml"/><Relationship Id="rId1" Type="http://schemas.openxmlformats.org/officeDocument/2006/relationships/slideLayout" Target="../slideLayouts/slideLayout42.xml"/><Relationship Id="rId5" Type="http://schemas.openxmlformats.org/officeDocument/2006/relationships/image" Target="../media/image99.png"/><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6.xml"/><Relationship Id="rId1" Type="http://schemas.openxmlformats.org/officeDocument/2006/relationships/slideLayout" Target="../slideLayouts/slideLayout70.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4005D7C-1DDF-44DA-8421-69FF40679B34}"/>
              </a:ext>
            </a:extLst>
          </p:cNvPr>
          <p:cNvSpPr>
            <a:spLocks noGrp="1"/>
          </p:cNvSpPr>
          <p:nvPr>
            <p:ph type="body" sz="quarter" idx="10"/>
          </p:nvPr>
        </p:nvSpPr>
        <p:spPr>
          <a:xfrm>
            <a:off x="2230887" y="4323416"/>
            <a:ext cx="5540491" cy="894091"/>
          </a:xfrm>
        </p:spPr>
        <p:txBody>
          <a:bodyPr/>
          <a:lstStyle/>
          <a:p>
            <a:pPr>
              <a:spcBef>
                <a:spcPts val="400"/>
              </a:spcBef>
            </a:pPr>
            <a:r>
              <a:rPr lang="en-US" i="1" dirty="0"/>
              <a:t>José Fidel Tomás</a:t>
            </a:r>
          </a:p>
          <a:p>
            <a:pPr>
              <a:spcBef>
                <a:spcPts val="400"/>
              </a:spcBef>
            </a:pPr>
            <a:r>
              <a:rPr lang="en-US" sz="1400" i="1" dirty="0"/>
              <a:t>AIDE Specialist Consulting Engineer – EMEA</a:t>
            </a:r>
          </a:p>
          <a:p>
            <a:pPr>
              <a:spcBef>
                <a:spcPts val="400"/>
              </a:spcBef>
            </a:pPr>
            <a:r>
              <a:rPr lang="en-US" sz="1400" i="1" dirty="0" err="1"/>
              <a:t>fidel.tomas@juniper.net</a:t>
            </a:r>
            <a:endParaRPr lang="en-US" sz="1400" i="1" dirty="0"/>
          </a:p>
        </p:txBody>
      </p:sp>
      <p:sp>
        <p:nvSpPr>
          <p:cNvPr id="9" name="Title 8">
            <a:extLst>
              <a:ext uri="{FF2B5EF4-FFF2-40B4-BE49-F238E27FC236}">
                <a16:creationId xmlns:a16="http://schemas.microsoft.com/office/drawing/2014/main" id="{B630DD7D-3E31-43FA-81CB-548FD663F56E}"/>
              </a:ext>
            </a:extLst>
          </p:cNvPr>
          <p:cNvSpPr>
            <a:spLocks noGrp="1"/>
          </p:cNvSpPr>
          <p:nvPr>
            <p:ph type="ctrTitle"/>
          </p:nvPr>
        </p:nvSpPr>
        <p:spPr/>
        <p:txBody>
          <a:bodyPr>
            <a:normAutofit fontScale="90000"/>
          </a:bodyPr>
          <a:lstStyle/>
          <a:p>
            <a:r>
              <a:rPr lang="es-ES" b="0" i="0" u="none" strike="noStrike" dirty="0">
                <a:solidFill>
                  <a:schemeClr val="bg1"/>
                </a:solidFill>
                <a:effectLst/>
                <a:latin typeface="Verdana" panose="020B0604030504040204" pitchFamily="34" charset="0"/>
              </a:rPr>
              <a:t>La IA </a:t>
            </a:r>
            <a:br>
              <a:rPr lang="es-ES" b="0" i="0" u="none" strike="noStrike" dirty="0">
                <a:solidFill>
                  <a:schemeClr val="bg1"/>
                </a:solidFill>
                <a:effectLst/>
                <a:latin typeface="Verdana" panose="020B0604030504040204" pitchFamily="34" charset="0"/>
              </a:rPr>
            </a:br>
            <a:r>
              <a:rPr lang="es-ES" b="0" i="0" u="none" strike="noStrike" dirty="0">
                <a:solidFill>
                  <a:schemeClr val="bg1"/>
                </a:solidFill>
                <a:effectLst/>
                <a:latin typeface="Verdana" panose="020B0604030504040204" pitchFamily="34" charset="0"/>
              </a:rPr>
              <a:t>aplicada a la red del campus </a:t>
            </a:r>
            <a:endParaRPr lang="en-US" dirty="0">
              <a:solidFill>
                <a:schemeClr val="bg1"/>
              </a:solidFill>
            </a:endParaRPr>
          </a:p>
        </p:txBody>
      </p:sp>
      <p:sp>
        <p:nvSpPr>
          <p:cNvPr id="6" name="Subtitle 5">
            <a:extLst>
              <a:ext uri="{FF2B5EF4-FFF2-40B4-BE49-F238E27FC236}">
                <a16:creationId xmlns:a16="http://schemas.microsoft.com/office/drawing/2014/main" id="{B1C5198B-872D-40FE-A66A-AD7719E12768}"/>
              </a:ext>
            </a:extLst>
          </p:cNvPr>
          <p:cNvSpPr>
            <a:spLocks noGrp="1"/>
          </p:cNvSpPr>
          <p:nvPr>
            <p:ph type="subTitle" idx="1"/>
          </p:nvPr>
        </p:nvSpPr>
        <p:spPr>
          <a:xfrm>
            <a:off x="2230887" y="3609754"/>
            <a:ext cx="6713277" cy="215957"/>
          </a:xfrm>
        </p:spPr>
        <p:txBody>
          <a:bodyPr/>
          <a:lstStyle/>
          <a:p>
            <a:pPr algn="ctr"/>
            <a:r>
              <a:rPr lang="en-US" sz="1400" dirty="0"/>
              <a:t>#AI + #Wireless + #Wired + #SDWAN = #AI Driven Enterprise</a:t>
            </a:r>
          </a:p>
        </p:txBody>
      </p:sp>
      <p:cxnSp>
        <p:nvCxnSpPr>
          <p:cNvPr id="10" name="Straight Connector 9">
            <a:extLst>
              <a:ext uri="{FF2B5EF4-FFF2-40B4-BE49-F238E27FC236}">
                <a16:creationId xmlns:a16="http://schemas.microsoft.com/office/drawing/2014/main" id="{978C6696-DBC2-4B3B-8C07-A2B635B42310}"/>
              </a:ext>
            </a:extLst>
          </p:cNvPr>
          <p:cNvCxnSpPr>
            <a:cxnSpLocks/>
          </p:cNvCxnSpPr>
          <p:nvPr/>
        </p:nvCxnSpPr>
        <p:spPr>
          <a:xfrm>
            <a:off x="2235381" y="3448305"/>
            <a:ext cx="68258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25DA7130-AB74-F8CC-4BC6-A900CE68C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642" y="161733"/>
            <a:ext cx="3949700" cy="9779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descr="Icono&#10;&#10;Descripción generada automáticamente">
            <a:extLst>
              <a:ext uri="{FF2B5EF4-FFF2-40B4-BE49-F238E27FC236}">
                <a16:creationId xmlns:a16="http://schemas.microsoft.com/office/drawing/2014/main" id="{7A03896E-0CF2-1507-5B19-7E21B0964FD1}"/>
              </a:ext>
            </a:extLst>
          </p:cNvPr>
          <p:cNvPicPr>
            <a:picLocks noChangeAspect="1"/>
          </p:cNvPicPr>
          <p:nvPr/>
        </p:nvPicPr>
        <p:blipFill>
          <a:blip r:embed="rId4"/>
          <a:stretch>
            <a:fillRect/>
          </a:stretch>
        </p:blipFill>
        <p:spPr>
          <a:xfrm>
            <a:off x="11084652" y="5683988"/>
            <a:ext cx="913384" cy="913384"/>
          </a:xfrm>
          <a:prstGeom prst="rect">
            <a:avLst/>
          </a:prstGeom>
        </p:spPr>
      </p:pic>
      <p:sp>
        <p:nvSpPr>
          <p:cNvPr id="12" name="CuadroTexto 11">
            <a:extLst>
              <a:ext uri="{FF2B5EF4-FFF2-40B4-BE49-F238E27FC236}">
                <a16:creationId xmlns:a16="http://schemas.microsoft.com/office/drawing/2014/main" id="{12F46CD6-2FD6-F687-535A-C0B04F5117BD}"/>
              </a:ext>
            </a:extLst>
          </p:cNvPr>
          <p:cNvSpPr txBox="1"/>
          <p:nvPr/>
        </p:nvSpPr>
        <p:spPr>
          <a:xfrm flipH="1">
            <a:off x="11173690" y="6597372"/>
            <a:ext cx="837623" cy="184666"/>
          </a:xfrm>
          <a:prstGeom prst="rect">
            <a:avLst/>
          </a:prstGeom>
          <a:noFill/>
        </p:spPr>
        <p:txBody>
          <a:bodyPr wrap="square" lIns="0" tIns="0" rIns="0" bIns="0" rtlCol="0">
            <a:spAutoFit/>
          </a:bodyPr>
          <a:lstStyle/>
          <a:p>
            <a:pPr algn="l">
              <a:spcBef>
                <a:spcPts val="600"/>
              </a:spcBef>
            </a:pPr>
            <a:r>
              <a:rPr lang="es-ES" sz="1200" b="1" dirty="0">
                <a:solidFill>
                  <a:srgbClr val="FFFF00"/>
                </a:solidFill>
              </a:rPr>
              <a:t>#MARVIS</a:t>
            </a:r>
          </a:p>
        </p:txBody>
      </p:sp>
    </p:spTree>
    <p:extLst>
      <p:ext uri="{BB962C8B-B14F-4D97-AF65-F5344CB8AC3E}">
        <p14:creationId xmlns:p14="http://schemas.microsoft.com/office/powerpoint/2010/main" val="51364313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F0A2D7D8-E3DD-0320-8F21-DFDF744045C0}"/>
              </a:ext>
            </a:extLst>
          </p:cNvPr>
          <p:cNvSpPr txBox="1"/>
          <p:nvPr/>
        </p:nvSpPr>
        <p:spPr>
          <a:xfrm>
            <a:off x="2976524" y="5993334"/>
            <a:ext cx="6057995" cy="436230"/>
          </a:xfrm>
          <a:prstGeom prst="rect">
            <a:avLst/>
          </a:prstGeom>
          <a:solidFill>
            <a:srgbClr val="D9E5E8"/>
          </a:solidFill>
        </p:spPr>
        <p:txBody>
          <a:bodyPr vert="horz" wrap="square" lIns="182880" tIns="0" rIns="182880" bIns="0" rtlCol="0" anchor="ctr" anchorCtr="0">
            <a:noAutofit/>
          </a:bodyPr>
          <a:lstStyle/>
          <a:p>
            <a:pPr marL="0" marR="0" lvl="0" indent="0" algn="ctr" defTabSz="914354" rtl="0" eaLnBrk="1" fontAlgn="auto" latinLnBrk="0" hangingPunct="1">
              <a:lnSpc>
                <a:spcPct val="95000"/>
              </a:lnSpc>
              <a:spcBef>
                <a:spcPts val="0"/>
              </a:spcBef>
              <a:spcAft>
                <a:spcPts val="400"/>
              </a:spcAft>
              <a:buClrTx/>
              <a:buSzTx/>
              <a:buFontTx/>
              <a:buNone/>
              <a:tabLst/>
              <a:defRPr/>
            </a:pPr>
            <a:r>
              <a:rPr kumimoji="0" lang="en-US" sz="1800" b="1" i="0" u="none" strike="noStrike" kern="1200" cap="none" spc="0" normalizeH="0" baseline="0" noProof="0" dirty="0">
                <a:ln>
                  <a:noFill/>
                </a:ln>
                <a:solidFill>
                  <a:srgbClr val="414141"/>
                </a:solidFill>
                <a:effectLst/>
                <a:uLnTx/>
                <a:uFillTx/>
                <a:latin typeface="Lato"/>
                <a:ea typeface="Lato" panose="020F0502020204030203" pitchFamily="34" charset="0"/>
                <a:cs typeface="Lato" panose="020F0502020204030203" pitchFamily="34" charset="0"/>
              </a:rPr>
              <a:t>Delivered Across the Full Stack</a:t>
            </a:r>
          </a:p>
        </p:txBody>
      </p:sp>
      <p:sp>
        <p:nvSpPr>
          <p:cNvPr id="132" name="Chord 131">
            <a:extLst>
              <a:ext uri="{FF2B5EF4-FFF2-40B4-BE49-F238E27FC236}">
                <a16:creationId xmlns:a16="http://schemas.microsoft.com/office/drawing/2014/main" id="{3E0F0090-4E7F-CD8F-E104-E575BDE17392}"/>
              </a:ext>
            </a:extLst>
          </p:cNvPr>
          <p:cNvSpPr/>
          <p:nvPr/>
        </p:nvSpPr>
        <p:spPr>
          <a:xfrm>
            <a:off x="809803" y="-146999"/>
            <a:ext cx="10572394" cy="10572394"/>
          </a:xfrm>
          <a:prstGeom prst="chord">
            <a:avLst>
              <a:gd name="adj1" fmla="val 10700919"/>
              <a:gd name="adj2" fmla="val 94073"/>
            </a:avLst>
          </a:prstGeom>
          <a:solidFill>
            <a:schemeClr val="bg2">
              <a:lumMod val="20000"/>
              <a:lumOff val="80000"/>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33" name="Chord 132">
            <a:extLst>
              <a:ext uri="{FF2B5EF4-FFF2-40B4-BE49-F238E27FC236}">
                <a16:creationId xmlns:a16="http://schemas.microsoft.com/office/drawing/2014/main" id="{C036FEAB-1400-0414-0FEB-1743934A075E}"/>
              </a:ext>
            </a:extLst>
          </p:cNvPr>
          <p:cNvSpPr>
            <a:spLocks noChangeAspect="1"/>
          </p:cNvSpPr>
          <p:nvPr/>
        </p:nvSpPr>
        <p:spPr>
          <a:xfrm>
            <a:off x="1752600" y="795798"/>
            <a:ext cx="8686800" cy="8686800"/>
          </a:xfrm>
          <a:prstGeom prst="chord">
            <a:avLst>
              <a:gd name="adj1" fmla="val 10679187"/>
              <a:gd name="adj2" fmla="val 119529"/>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29" name="Graphic 22">
            <a:extLst>
              <a:ext uri="{FF2B5EF4-FFF2-40B4-BE49-F238E27FC236}">
                <a16:creationId xmlns:a16="http://schemas.microsoft.com/office/drawing/2014/main" id="{41226819-39F1-32BE-DB0F-450E5AEA6E11}"/>
              </a:ext>
            </a:extLst>
          </p:cNvPr>
          <p:cNvSpPr/>
          <p:nvPr/>
        </p:nvSpPr>
        <p:spPr>
          <a:xfrm>
            <a:off x="8831565" y="1560093"/>
            <a:ext cx="2548469" cy="3337819"/>
          </a:xfrm>
          <a:custGeom>
            <a:avLst/>
            <a:gdLst>
              <a:gd name="connsiteX0" fmla="*/ 1054418 w 4468272"/>
              <a:gd name="connsiteY0" fmla="*/ 1455801 h 5852254"/>
              <a:gd name="connsiteX1" fmla="*/ 1047560 w 4468272"/>
              <a:gd name="connsiteY1" fmla="*/ 1448943 h 5852254"/>
              <a:gd name="connsiteX2" fmla="*/ 815626 w 4468272"/>
              <a:gd name="connsiteY2" fmla="*/ 1448943 h 5852254"/>
              <a:gd name="connsiteX3" fmla="*/ 808768 w 4468272"/>
              <a:gd name="connsiteY3" fmla="*/ 1455801 h 5852254"/>
              <a:gd name="connsiteX4" fmla="*/ 808768 w 4468272"/>
              <a:gd name="connsiteY4" fmla="*/ 1687735 h 5852254"/>
              <a:gd name="connsiteX5" fmla="*/ 815626 w 4468272"/>
              <a:gd name="connsiteY5" fmla="*/ 1694593 h 5852254"/>
              <a:gd name="connsiteX6" fmla="*/ 1047560 w 4468272"/>
              <a:gd name="connsiteY6" fmla="*/ 1694593 h 5852254"/>
              <a:gd name="connsiteX7" fmla="*/ 1054418 w 4468272"/>
              <a:gd name="connsiteY7" fmla="*/ 1687735 h 5852254"/>
              <a:gd name="connsiteX8" fmla="*/ 1054418 w 4468272"/>
              <a:gd name="connsiteY8" fmla="*/ 1455801 h 5852254"/>
              <a:gd name="connsiteX9" fmla="*/ 992219 w 4468272"/>
              <a:gd name="connsiteY9" fmla="*/ 1680877 h 5852254"/>
              <a:gd name="connsiteX10" fmla="*/ 822484 w 4468272"/>
              <a:gd name="connsiteY10" fmla="*/ 1680877 h 5852254"/>
              <a:gd name="connsiteX11" fmla="*/ 822484 w 4468272"/>
              <a:gd name="connsiteY11" fmla="*/ 1462659 h 5852254"/>
              <a:gd name="connsiteX12" fmla="*/ 992219 w 4468272"/>
              <a:gd name="connsiteY12" fmla="*/ 1462659 h 5852254"/>
              <a:gd name="connsiteX13" fmla="*/ 992219 w 4468272"/>
              <a:gd name="connsiteY13" fmla="*/ 1680877 h 5852254"/>
              <a:gd name="connsiteX14" fmla="*/ 1040702 w 4468272"/>
              <a:gd name="connsiteY14" fmla="*/ 1680877 h 5852254"/>
              <a:gd name="connsiteX15" fmla="*/ 1005935 w 4468272"/>
              <a:gd name="connsiteY15" fmla="*/ 1680877 h 5852254"/>
              <a:gd name="connsiteX16" fmla="*/ 1005935 w 4468272"/>
              <a:gd name="connsiteY16" fmla="*/ 1462659 h 5852254"/>
              <a:gd name="connsiteX17" fmla="*/ 1040702 w 4468272"/>
              <a:gd name="connsiteY17" fmla="*/ 1462659 h 5852254"/>
              <a:gd name="connsiteX18" fmla="*/ 1040702 w 4468272"/>
              <a:gd name="connsiteY18" fmla="*/ 1680877 h 5852254"/>
              <a:gd name="connsiteX19" fmla="*/ 3954209 w 4468272"/>
              <a:gd name="connsiteY19" fmla="*/ 2122456 h 5852254"/>
              <a:gd name="connsiteX20" fmla="*/ 3954209 w 4468272"/>
              <a:gd name="connsiteY20" fmla="*/ 1380268 h 5852254"/>
              <a:gd name="connsiteX21" fmla="*/ 3947351 w 4468272"/>
              <a:gd name="connsiteY21" fmla="*/ 1373410 h 5852254"/>
              <a:gd name="connsiteX22" fmla="*/ 3622643 w 4468272"/>
              <a:gd name="connsiteY22" fmla="*/ 1373410 h 5852254"/>
              <a:gd name="connsiteX23" fmla="*/ 3615785 w 4468272"/>
              <a:gd name="connsiteY23" fmla="*/ 1380268 h 5852254"/>
              <a:gd name="connsiteX24" fmla="*/ 3615785 w 4468272"/>
              <a:gd name="connsiteY24" fmla="*/ 2122456 h 5852254"/>
              <a:gd name="connsiteX25" fmla="*/ 3622643 w 4468272"/>
              <a:gd name="connsiteY25" fmla="*/ 2129314 h 5852254"/>
              <a:gd name="connsiteX26" fmla="*/ 3947351 w 4468272"/>
              <a:gd name="connsiteY26" fmla="*/ 2129314 h 5852254"/>
              <a:gd name="connsiteX27" fmla="*/ 3954209 w 4468272"/>
              <a:gd name="connsiteY27" fmla="*/ 2122456 h 5852254"/>
              <a:gd name="connsiteX28" fmla="*/ 3940493 w 4468272"/>
              <a:gd name="connsiteY28" fmla="*/ 2115598 h 5852254"/>
              <a:gd name="connsiteX29" fmla="*/ 3629501 w 4468272"/>
              <a:gd name="connsiteY29" fmla="*/ 2115598 h 5852254"/>
              <a:gd name="connsiteX30" fmla="*/ 3629501 w 4468272"/>
              <a:gd name="connsiteY30" fmla="*/ 1387126 h 5852254"/>
              <a:gd name="connsiteX31" fmla="*/ 3940493 w 4468272"/>
              <a:gd name="connsiteY31" fmla="*/ 1387126 h 5852254"/>
              <a:gd name="connsiteX32" fmla="*/ 3940493 w 4468272"/>
              <a:gd name="connsiteY32" fmla="*/ 2115598 h 5852254"/>
              <a:gd name="connsiteX33" fmla="*/ 1054418 w 4468272"/>
              <a:gd name="connsiteY33" fmla="*/ 481679 h 5852254"/>
              <a:gd name="connsiteX34" fmla="*/ 1047560 w 4468272"/>
              <a:gd name="connsiteY34" fmla="*/ 474821 h 5852254"/>
              <a:gd name="connsiteX35" fmla="*/ 815626 w 4468272"/>
              <a:gd name="connsiteY35" fmla="*/ 474821 h 5852254"/>
              <a:gd name="connsiteX36" fmla="*/ 808768 w 4468272"/>
              <a:gd name="connsiteY36" fmla="*/ 481679 h 5852254"/>
              <a:gd name="connsiteX37" fmla="*/ 808768 w 4468272"/>
              <a:gd name="connsiteY37" fmla="*/ 713613 h 5852254"/>
              <a:gd name="connsiteX38" fmla="*/ 815626 w 4468272"/>
              <a:gd name="connsiteY38" fmla="*/ 720471 h 5852254"/>
              <a:gd name="connsiteX39" fmla="*/ 1047560 w 4468272"/>
              <a:gd name="connsiteY39" fmla="*/ 720471 h 5852254"/>
              <a:gd name="connsiteX40" fmla="*/ 1054418 w 4468272"/>
              <a:gd name="connsiteY40" fmla="*/ 713613 h 5852254"/>
              <a:gd name="connsiteX41" fmla="*/ 1054418 w 4468272"/>
              <a:gd name="connsiteY41" fmla="*/ 481679 h 5852254"/>
              <a:gd name="connsiteX42" fmla="*/ 992219 w 4468272"/>
              <a:gd name="connsiteY42" fmla="*/ 706755 h 5852254"/>
              <a:gd name="connsiteX43" fmla="*/ 822484 w 4468272"/>
              <a:gd name="connsiteY43" fmla="*/ 706755 h 5852254"/>
              <a:gd name="connsiteX44" fmla="*/ 822484 w 4468272"/>
              <a:gd name="connsiteY44" fmla="*/ 488537 h 5852254"/>
              <a:gd name="connsiteX45" fmla="*/ 992219 w 4468272"/>
              <a:gd name="connsiteY45" fmla="*/ 488537 h 5852254"/>
              <a:gd name="connsiteX46" fmla="*/ 992219 w 4468272"/>
              <a:gd name="connsiteY46" fmla="*/ 706755 h 5852254"/>
              <a:gd name="connsiteX47" fmla="*/ 1040702 w 4468272"/>
              <a:gd name="connsiteY47" fmla="*/ 706755 h 5852254"/>
              <a:gd name="connsiteX48" fmla="*/ 1005935 w 4468272"/>
              <a:gd name="connsiteY48" fmla="*/ 706755 h 5852254"/>
              <a:gd name="connsiteX49" fmla="*/ 1005935 w 4468272"/>
              <a:gd name="connsiteY49" fmla="*/ 488537 h 5852254"/>
              <a:gd name="connsiteX50" fmla="*/ 1040702 w 4468272"/>
              <a:gd name="connsiteY50" fmla="*/ 488537 h 5852254"/>
              <a:gd name="connsiteX51" fmla="*/ 1040702 w 4468272"/>
              <a:gd name="connsiteY51" fmla="*/ 706755 h 5852254"/>
              <a:gd name="connsiteX52" fmla="*/ 20098 w 4468272"/>
              <a:gd name="connsiteY52" fmla="*/ 186690 h 5852254"/>
              <a:gd name="connsiteX53" fmla="*/ 20098 w 4468272"/>
              <a:gd name="connsiteY53" fmla="*/ 2280571 h 5852254"/>
              <a:gd name="connsiteX54" fmla="*/ 26956 w 4468272"/>
              <a:gd name="connsiteY54" fmla="*/ 2287429 h 5852254"/>
              <a:gd name="connsiteX55" fmla="*/ 351758 w 4468272"/>
              <a:gd name="connsiteY55" fmla="*/ 2287429 h 5852254"/>
              <a:gd name="connsiteX56" fmla="*/ 358616 w 4468272"/>
              <a:gd name="connsiteY56" fmla="*/ 2280571 h 5852254"/>
              <a:gd name="connsiteX57" fmla="*/ 358616 w 4468272"/>
              <a:gd name="connsiteY57" fmla="*/ 186690 h 5852254"/>
              <a:gd name="connsiteX58" fmla="*/ 20098 w 4468272"/>
              <a:gd name="connsiteY58" fmla="*/ 186690 h 5852254"/>
              <a:gd name="connsiteX59" fmla="*/ 89726 w 4468272"/>
              <a:gd name="connsiteY59" fmla="*/ 2273618 h 5852254"/>
              <a:gd name="connsiteX60" fmla="*/ 33909 w 4468272"/>
              <a:gd name="connsiteY60" fmla="*/ 2273618 h 5852254"/>
              <a:gd name="connsiteX61" fmla="*/ 33909 w 4468272"/>
              <a:gd name="connsiteY61" fmla="*/ 1869853 h 5852254"/>
              <a:gd name="connsiteX62" fmla="*/ 89726 w 4468272"/>
              <a:gd name="connsiteY62" fmla="*/ 1869853 h 5852254"/>
              <a:gd name="connsiteX63" fmla="*/ 89726 w 4468272"/>
              <a:gd name="connsiteY63" fmla="*/ 2273618 h 5852254"/>
              <a:gd name="connsiteX64" fmla="*/ 89726 w 4468272"/>
              <a:gd name="connsiteY64" fmla="*/ 1856137 h 5852254"/>
              <a:gd name="connsiteX65" fmla="*/ 33909 w 4468272"/>
              <a:gd name="connsiteY65" fmla="*/ 1856137 h 5852254"/>
              <a:gd name="connsiteX66" fmla="*/ 33909 w 4468272"/>
              <a:gd name="connsiteY66" fmla="*/ 1452372 h 5852254"/>
              <a:gd name="connsiteX67" fmla="*/ 89726 w 4468272"/>
              <a:gd name="connsiteY67" fmla="*/ 1452372 h 5852254"/>
              <a:gd name="connsiteX68" fmla="*/ 89726 w 4468272"/>
              <a:gd name="connsiteY68" fmla="*/ 1856137 h 5852254"/>
              <a:gd name="connsiteX69" fmla="*/ 89726 w 4468272"/>
              <a:gd name="connsiteY69" fmla="*/ 1438656 h 5852254"/>
              <a:gd name="connsiteX70" fmla="*/ 33909 w 4468272"/>
              <a:gd name="connsiteY70" fmla="*/ 1438656 h 5852254"/>
              <a:gd name="connsiteX71" fmla="*/ 33909 w 4468272"/>
              <a:gd name="connsiteY71" fmla="*/ 1034891 h 5852254"/>
              <a:gd name="connsiteX72" fmla="*/ 89726 w 4468272"/>
              <a:gd name="connsiteY72" fmla="*/ 1034891 h 5852254"/>
              <a:gd name="connsiteX73" fmla="*/ 89726 w 4468272"/>
              <a:gd name="connsiteY73" fmla="*/ 1438656 h 5852254"/>
              <a:gd name="connsiteX74" fmla="*/ 89726 w 4468272"/>
              <a:gd name="connsiteY74" fmla="*/ 1021175 h 5852254"/>
              <a:gd name="connsiteX75" fmla="*/ 33909 w 4468272"/>
              <a:gd name="connsiteY75" fmla="*/ 1021175 h 5852254"/>
              <a:gd name="connsiteX76" fmla="*/ 33909 w 4468272"/>
              <a:gd name="connsiteY76" fmla="*/ 617411 h 5852254"/>
              <a:gd name="connsiteX77" fmla="*/ 89726 w 4468272"/>
              <a:gd name="connsiteY77" fmla="*/ 617411 h 5852254"/>
              <a:gd name="connsiteX78" fmla="*/ 89726 w 4468272"/>
              <a:gd name="connsiteY78" fmla="*/ 1021175 h 5852254"/>
              <a:gd name="connsiteX79" fmla="*/ 89726 w 4468272"/>
              <a:gd name="connsiteY79" fmla="*/ 603695 h 5852254"/>
              <a:gd name="connsiteX80" fmla="*/ 33909 w 4468272"/>
              <a:gd name="connsiteY80" fmla="*/ 603695 h 5852254"/>
              <a:gd name="connsiteX81" fmla="*/ 33909 w 4468272"/>
              <a:gd name="connsiteY81" fmla="*/ 199930 h 5852254"/>
              <a:gd name="connsiteX82" fmla="*/ 89726 w 4468272"/>
              <a:gd name="connsiteY82" fmla="*/ 199930 h 5852254"/>
              <a:gd name="connsiteX83" fmla="*/ 89726 w 4468272"/>
              <a:gd name="connsiteY83" fmla="*/ 603695 h 5852254"/>
              <a:gd name="connsiteX84" fmla="*/ 344805 w 4468272"/>
              <a:gd name="connsiteY84" fmla="*/ 2273618 h 5852254"/>
              <a:gd name="connsiteX85" fmla="*/ 103442 w 4468272"/>
              <a:gd name="connsiteY85" fmla="*/ 2273618 h 5852254"/>
              <a:gd name="connsiteX86" fmla="*/ 103442 w 4468272"/>
              <a:gd name="connsiteY86" fmla="*/ 1869853 h 5852254"/>
              <a:gd name="connsiteX87" fmla="*/ 344805 w 4468272"/>
              <a:gd name="connsiteY87" fmla="*/ 1869853 h 5852254"/>
              <a:gd name="connsiteX88" fmla="*/ 344805 w 4468272"/>
              <a:gd name="connsiteY88" fmla="*/ 2273618 h 5852254"/>
              <a:gd name="connsiteX89" fmla="*/ 344805 w 4468272"/>
              <a:gd name="connsiteY89" fmla="*/ 1856137 h 5852254"/>
              <a:gd name="connsiteX90" fmla="*/ 103442 w 4468272"/>
              <a:gd name="connsiteY90" fmla="*/ 1856137 h 5852254"/>
              <a:gd name="connsiteX91" fmla="*/ 103442 w 4468272"/>
              <a:gd name="connsiteY91" fmla="*/ 1452372 h 5852254"/>
              <a:gd name="connsiteX92" fmla="*/ 344805 w 4468272"/>
              <a:gd name="connsiteY92" fmla="*/ 1452372 h 5852254"/>
              <a:gd name="connsiteX93" fmla="*/ 344805 w 4468272"/>
              <a:gd name="connsiteY93" fmla="*/ 1856137 h 5852254"/>
              <a:gd name="connsiteX94" fmla="*/ 344805 w 4468272"/>
              <a:gd name="connsiteY94" fmla="*/ 1438656 h 5852254"/>
              <a:gd name="connsiteX95" fmla="*/ 103442 w 4468272"/>
              <a:gd name="connsiteY95" fmla="*/ 1438656 h 5852254"/>
              <a:gd name="connsiteX96" fmla="*/ 103442 w 4468272"/>
              <a:gd name="connsiteY96" fmla="*/ 1034891 h 5852254"/>
              <a:gd name="connsiteX97" fmla="*/ 344805 w 4468272"/>
              <a:gd name="connsiteY97" fmla="*/ 1034891 h 5852254"/>
              <a:gd name="connsiteX98" fmla="*/ 344805 w 4468272"/>
              <a:gd name="connsiteY98" fmla="*/ 1438656 h 5852254"/>
              <a:gd name="connsiteX99" fmla="*/ 344805 w 4468272"/>
              <a:gd name="connsiteY99" fmla="*/ 1021175 h 5852254"/>
              <a:gd name="connsiteX100" fmla="*/ 103442 w 4468272"/>
              <a:gd name="connsiteY100" fmla="*/ 1021175 h 5852254"/>
              <a:gd name="connsiteX101" fmla="*/ 103442 w 4468272"/>
              <a:gd name="connsiteY101" fmla="*/ 617411 h 5852254"/>
              <a:gd name="connsiteX102" fmla="*/ 344805 w 4468272"/>
              <a:gd name="connsiteY102" fmla="*/ 617411 h 5852254"/>
              <a:gd name="connsiteX103" fmla="*/ 344805 w 4468272"/>
              <a:gd name="connsiteY103" fmla="*/ 1021175 h 5852254"/>
              <a:gd name="connsiteX104" fmla="*/ 344805 w 4468272"/>
              <a:gd name="connsiteY104" fmla="*/ 603695 h 5852254"/>
              <a:gd name="connsiteX105" fmla="*/ 103442 w 4468272"/>
              <a:gd name="connsiteY105" fmla="*/ 603695 h 5852254"/>
              <a:gd name="connsiteX106" fmla="*/ 103442 w 4468272"/>
              <a:gd name="connsiteY106" fmla="*/ 199930 h 5852254"/>
              <a:gd name="connsiteX107" fmla="*/ 344805 w 4468272"/>
              <a:gd name="connsiteY107" fmla="*/ 199930 h 5852254"/>
              <a:gd name="connsiteX108" fmla="*/ 344805 w 4468272"/>
              <a:gd name="connsiteY108" fmla="*/ 603695 h 5852254"/>
              <a:gd name="connsiteX109" fmla="*/ 1054418 w 4468272"/>
              <a:gd name="connsiteY109" fmla="*/ 899160 h 5852254"/>
              <a:gd name="connsiteX110" fmla="*/ 1047560 w 4468272"/>
              <a:gd name="connsiteY110" fmla="*/ 892302 h 5852254"/>
              <a:gd name="connsiteX111" fmla="*/ 815626 w 4468272"/>
              <a:gd name="connsiteY111" fmla="*/ 892302 h 5852254"/>
              <a:gd name="connsiteX112" fmla="*/ 808768 w 4468272"/>
              <a:gd name="connsiteY112" fmla="*/ 899160 h 5852254"/>
              <a:gd name="connsiteX113" fmla="*/ 808768 w 4468272"/>
              <a:gd name="connsiteY113" fmla="*/ 1131094 h 5852254"/>
              <a:gd name="connsiteX114" fmla="*/ 815626 w 4468272"/>
              <a:gd name="connsiteY114" fmla="*/ 1137952 h 5852254"/>
              <a:gd name="connsiteX115" fmla="*/ 1047560 w 4468272"/>
              <a:gd name="connsiteY115" fmla="*/ 1137952 h 5852254"/>
              <a:gd name="connsiteX116" fmla="*/ 1054418 w 4468272"/>
              <a:gd name="connsiteY116" fmla="*/ 1131094 h 5852254"/>
              <a:gd name="connsiteX117" fmla="*/ 1054418 w 4468272"/>
              <a:gd name="connsiteY117" fmla="*/ 899160 h 5852254"/>
              <a:gd name="connsiteX118" fmla="*/ 992219 w 4468272"/>
              <a:gd name="connsiteY118" fmla="*/ 1124236 h 5852254"/>
              <a:gd name="connsiteX119" fmla="*/ 822484 w 4468272"/>
              <a:gd name="connsiteY119" fmla="*/ 1124236 h 5852254"/>
              <a:gd name="connsiteX120" fmla="*/ 822484 w 4468272"/>
              <a:gd name="connsiteY120" fmla="*/ 906018 h 5852254"/>
              <a:gd name="connsiteX121" fmla="*/ 992219 w 4468272"/>
              <a:gd name="connsiteY121" fmla="*/ 906018 h 5852254"/>
              <a:gd name="connsiteX122" fmla="*/ 992219 w 4468272"/>
              <a:gd name="connsiteY122" fmla="*/ 1124236 h 5852254"/>
              <a:gd name="connsiteX123" fmla="*/ 1040702 w 4468272"/>
              <a:gd name="connsiteY123" fmla="*/ 1124236 h 5852254"/>
              <a:gd name="connsiteX124" fmla="*/ 1005935 w 4468272"/>
              <a:gd name="connsiteY124" fmla="*/ 1124236 h 5852254"/>
              <a:gd name="connsiteX125" fmla="*/ 1005935 w 4468272"/>
              <a:gd name="connsiteY125" fmla="*/ 906018 h 5852254"/>
              <a:gd name="connsiteX126" fmla="*/ 1040702 w 4468272"/>
              <a:gd name="connsiteY126" fmla="*/ 906018 h 5852254"/>
              <a:gd name="connsiteX127" fmla="*/ 1040702 w 4468272"/>
              <a:gd name="connsiteY127" fmla="*/ 1124236 h 5852254"/>
              <a:gd name="connsiteX128" fmla="*/ 2162747 w 4468272"/>
              <a:gd name="connsiteY128" fmla="*/ 1746885 h 5852254"/>
              <a:gd name="connsiteX129" fmla="*/ 2155889 w 4468272"/>
              <a:gd name="connsiteY129" fmla="*/ 1740027 h 5852254"/>
              <a:gd name="connsiteX130" fmla="*/ 1923955 w 4468272"/>
              <a:gd name="connsiteY130" fmla="*/ 1740027 h 5852254"/>
              <a:gd name="connsiteX131" fmla="*/ 1917097 w 4468272"/>
              <a:gd name="connsiteY131" fmla="*/ 1746885 h 5852254"/>
              <a:gd name="connsiteX132" fmla="*/ 1917097 w 4468272"/>
              <a:gd name="connsiteY132" fmla="*/ 1978819 h 5852254"/>
              <a:gd name="connsiteX133" fmla="*/ 1923955 w 4468272"/>
              <a:gd name="connsiteY133" fmla="*/ 1985677 h 5852254"/>
              <a:gd name="connsiteX134" fmla="*/ 2155889 w 4468272"/>
              <a:gd name="connsiteY134" fmla="*/ 1985677 h 5852254"/>
              <a:gd name="connsiteX135" fmla="*/ 2162747 w 4468272"/>
              <a:gd name="connsiteY135" fmla="*/ 1978819 h 5852254"/>
              <a:gd name="connsiteX136" fmla="*/ 2162747 w 4468272"/>
              <a:gd name="connsiteY136" fmla="*/ 1746885 h 5852254"/>
              <a:gd name="connsiteX137" fmla="*/ 2100548 w 4468272"/>
              <a:gd name="connsiteY137" fmla="*/ 1971961 h 5852254"/>
              <a:gd name="connsiteX138" fmla="*/ 1930813 w 4468272"/>
              <a:gd name="connsiteY138" fmla="*/ 1971961 h 5852254"/>
              <a:gd name="connsiteX139" fmla="*/ 1930813 w 4468272"/>
              <a:gd name="connsiteY139" fmla="*/ 1753743 h 5852254"/>
              <a:gd name="connsiteX140" fmla="*/ 2100548 w 4468272"/>
              <a:gd name="connsiteY140" fmla="*/ 1753743 h 5852254"/>
              <a:gd name="connsiteX141" fmla="*/ 2100548 w 4468272"/>
              <a:gd name="connsiteY141" fmla="*/ 1971961 h 5852254"/>
              <a:gd name="connsiteX142" fmla="*/ 2149031 w 4468272"/>
              <a:gd name="connsiteY142" fmla="*/ 1971961 h 5852254"/>
              <a:gd name="connsiteX143" fmla="*/ 2114360 w 4468272"/>
              <a:gd name="connsiteY143" fmla="*/ 1971961 h 5852254"/>
              <a:gd name="connsiteX144" fmla="*/ 2114360 w 4468272"/>
              <a:gd name="connsiteY144" fmla="*/ 1753743 h 5852254"/>
              <a:gd name="connsiteX145" fmla="*/ 2149031 w 4468272"/>
              <a:gd name="connsiteY145" fmla="*/ 1753743 h 5852254"/>
              <a:gd name="connsiteX146" fmla="*/ 2149031 w 4468272"/>
              <a:gd name="connsiteY146" fmla="*/ 1971961 h 5852254"/>
              <a:gd name="connsiteX147" fmla="*/ 1673733 w 4468272"/>
              <a:gd name="connsiteY147" fmla="*/ 1303973 h 5852254"/>
              <a:gd name="connsiteX148" fmla="*/ 1673733 w 4468272"/>
              <a:gd name="connsiteY148" fmla="*/ 1072039 h 5852254"/>
              <a:gd name="connsiteX149" fmla="*/ 1666875 w 4468272"/>
              <a:gd name="connsiteY149" fmla="*/ 1065181 h 5852254"/>
              <a:gd name="connsiteX150" fmla="*/ 1434941 w 4468272"/>
              <a:gd name="connsiteY150" fmla="*/ 1065181 h 5852254"/>
              <a:gd name="connsiteX151" fmla="*/ 1428083 w 4468272"/>
              <a:gd name="connsiteY151" fmla="*/ 1072039 h 5852254"/>
              <a:gd name="connsiteX152" fmla="*/ 1428083 w 4468272"/>
              <a:gd name="connsiteY152" fmla="*/ 1303973 h 5852254"/>
              <a:gd name="connsiteX153" fmla="*/ 1434941 w 4468272"/>
              <a:gd name="connsiteY153" fmla="*/ 1310831 h 5852254"/>
              <a:gd name="connsiteX154" fmla="*/ 1666875 w 4468272"/>
              <a:gd name="connsiteY154" fmla="*/ 1310831 h 5852254"/>
              <a:gd name="connsiteX155" fmla="*/ 1673733 w 4468272"/>
              <a:gd name="connsiteY155" fmla="*/ 1303973 h 5852254"/>
              <a:gd name="connsiteX156" fmla="*/ 1659922 w 4468272"/>
              <a:gd name="connsiteY156" fmla="*/ 1297114 h 5852254"/>
              <a:gd name="connsiteX157" fmla="*/ 1441704 w 4468272"/>
              <a:gd name="connsiteY157" fmla="*/ 1297114 h 5852254"/>
              <a:gd name="connsiteX158" fmla="*/ 1441704 w 4468272"/>
              <a:gd name="connsiteY158" fmla="*/ 1262443 h 5852254"/>
              <a:gd name="connsiteX159" fmla="*/ 1659922 w 4468272"/>
              <a:gd name="connsiteY159" fmla="*/ 1262443 h 5852254"/>
              <a:gd name="connsiteX160" fmla="*/ 1659922 w 4468272"/>
              <a:gd name="connsiteY160" fmla="*/ 1297114 h 5852254"/>
              <a:gd name="connsiteX161" fmla="*/ 1659922 w 4468272"/>
              <a:gd name="connsiteY161" fmla="*/ 1248632 h 5852254"/>
              <a:gd name="connsiteX162" fmla="*/ 1441704 w 4468272"/>
              <a:gd name="connsiteY162" fmla="*/ 1248632 h 5852254"/>
              <a:gd name="connsiteX163" fmla="*/ 1441704 w 4468272"/>
              <a:gd name="connsiteY163" fmla="*/ 1078897 h 5852254"/>
              <a:gd name="connsiteX164" fmla="*/ 1659922 w 4468272"/>
              <a:gd name="connsiteY164" fmla="*/ 1078897 h 5852254"/>
              <a:gd name="connsiteX165" fmla="*/ 1659922 w 4468272"/>
              <a:gd name="connsiteY165" fmla="*/ 1248632 h 5852254"/>
              <a:gd name="connsiteX166" fmla="*/ 1381601 w 4468272"/>
              <a:gd name="connsiteY166" fmla="*/ 677799 h 5852254"/>
              <a:gd name="connsiteX167" fmla="*/ 1381601 w 4468272"/>
              <a:gd name="connsiteY167" fmla="*/ 1002506 h 5852254"/>
              <a:gd name="connsiteX168" fmla="*/ 1388459 w 4468272"/>
              <a:gd name="connsiteY168" fmla="*/ 1009364 h 5852254"/>
              <a:gd name="connsiteX169" fmla="*/ 1713167 w 4468272"/>
              <a:gd name="connsiteY169" fmla="*/ 1009364 h 5852254"/>
              <a:gd name="connsiteX170" fmla="*/ 1720025 w 4468272"/>
              <a:gd name="connsiteY170" fmla="*/ 1002506 h 5852254"/>
              <a:gd name="connsiteX171" fmla="*/ 1720025 w 4468272"/>
              <a:gd name="connsiteY171" fmla="*/ 677799 h 5852254"/>
              <a:gd name="connsiteX172" fmla="*/ 1713167 w 4468272"/>
              <a:gd name="connsiteY172" fmla="*/ 670941 h 5852254"/>
              <a:gd name="connsiteX173" fmla="*/ 1388459 w 4468272"/>
              <a:gd name="connsiteY173" fmla="*/ 670941 h 5852254"/>
              <a:gd name="connsiteX174" fmla="*/ 1381601 w 4468272"/>
              <a:gd name="connsiteY174" fmla="*/ 677799 h 5852254"/>
              <a:gd name="connsiteX175" fmla="*/ 1395317 w 4468272"/>
              <a:gd name="connsiteY175" fmla="*/ 684657 h 5852254"/>
              <a:gd name="connsiteX176" fmla="*/ 1706309 w 4468272"/>
              <a:gd name="connsiteY176" fmla="*/ 684657 h 5852254"/>
              <a:gd name="connsiteX177" fmla="*/ 1706309 w 4468272"/>
              <a:gd name="connsiteY177" fmla="*/ 995648 h 5852254"/>
              <a:gd name="connsiteX178" fmla="*/ 1395317 w 4468272"/>
              <a:gd name="connsiteY178" fmla="*/ 995648 h 5852254"/>
              <a:gd name="connsiteX179" fmla="*/ 1395317 w 4468272"/>
              <a:gd name="connsiteY179" fmla="*/ 684657 h 5852254"/>
              <a:gd name="connsiteX180" fmla="*/ 1923860 w 4468272"/>
              <a:gd name="connsiteY180" fmla="*/ 2310479 h 5852254"/>
              <a:gd name="connsiteX181" fmla="*/ 2155793 w 4468272"/>
              <a:gd name="connsiteY181" fmla="*/ 2310479 h 5852254"/>
              <a:gd name="connsiteX182" fmla="*/ 2162651 w 4468272"/>
              <a:gd name="connsiteY182" fmla="*/ 2303621 h 5852254"/>
              <a:gd name="connsiteX183" fmla="*/ 2162651 w 4468272"/>
              <a:gd name="connsiteY183" fmla="*/ 2071688 h 5852254"/>
              <a:gd name="connsiteX184" fmla="*/ 2155793 w 4468272"/>
              <a:gd name="connsiteY184" fmla="*/ 2064830 h 5852254"/>
              <a:gd name="connsiteX185" fmla="*/ 1923860 w 4468272"/>
              <a:gd name="connsiteY185" fmla="*/ 2064830 h 5852254"/>
              <a:gd name="connsiteX186" fmla="*/ 1917002 w 4468272"/>
              <a:gd name="connsiteY186" fmla="*/ 2071688 h 5852254"/>
              <a:gd name="connsiteX187" fmla="*/ 1917002 w 4468272"/>
              <a:gd name="connsiteY187" fmla="*/ 2303621 h 5852254"/>
              <a:gd name="connsiteX188" fmla="*/ 1923860 w 4468272"/>
              <a:gd name="connsiteY188" fmla="*/ 2310479 h 5852254"/>
              <a:gd name="connsiteX189" fmla="*/ 2114169 w 4468272"/>
              <a:gd name="connsiteY189" fmla="*/ 2078546 h 5852254"/>
              <a:gd name="connsiteX190" fmla="*/ 2148840 w 4468272"/>
              <a:gd name="connsiteY190" fmla="*/ 2078546 h 5852254"/>
              <a:gd name="connsiteX191" fmla="*/ 2148840 w 4468272"/>
              <a:gd name="connsiteY191" fmla="*/ 2296763 h 5852254"/>
              <a:gd name="connsiteX192" fmla="*/ 2114169 w 4468272"/>
              <a:gd name="connsiteY192" fmla="*/ 2296763 h 5852254"/>
              <a:gd name="connsiteX193" fmla="*/ 2114169 w 4468272"/>
              <a:gd name="connsiteY193" fmla="*/ 2078546 h 5852254"/>
              <a:gd name="connsiteX194" fmla="*/ 1930718 w 4468272"/>
              <a:gd name="connsiteY194" fmla="*/ 2078546 h 5852254"/>
              <a:gd name="connsiteX195" fmla="*/ 2100453 w 4468272"/>
              <a:gd name="connsiteY195" fmla="*/ 2078546 h 5852254"/>
              <a:gd name="connsiteX196" fmla="*/ 2100453 w 4468272"/>
              <a:gd name="connsiteY196" fmla="*/ 2296763 h 5852254"/>
              <a:gd name="connsiteX197" fmla="*/ 1930718 w 4468272"/>
              <a:gd name="connsiteY197" fmla="*/ 2296763 h 5852254"/>
              <a:gd name="connsiteX198" fmla="*/ 1930718 w 4468272"/>
              <a:gd name="connsiteY198" fmla="*/ 2078546 h 5852254"/>
              <a:gd name="connsiteX199" fmla="*/ 1529525 w 4468272"/>
              <a:gd name="connsiteY199" fmla="*/ 2403253 h 5852254"/>
              <a:gd name="connsiteX200" fmla="*/ 1854232 w 4468272"/>
              <a:gd name="connsiteY200" fmla="*/ 2403253 h 5852254"/>
              <a:gd name="connsiteX201" fmla="*/ 1861090 w 4468272"/>
              <a:gd name="connsiteY201" fmla="*/ 2396395 h 5852254"/>
              <a:gd name="connsiteX202" fmla="*/ 1861090 w 4468272"/>
              <a:gd name="connsiteY202" fmla="*/ 1654207 h 5852254"/>
              <a:gd name="connsiteX203" fmla="*/ 1854232 w 4468272"/>
              <a:gd name="connsiteY203" fmla="*/ 1647349 h 5852254"/>
              <a:gd name="connsiteX204" fmla="*/ 1529525 w 4468272"/>
              <a:gd name="connsiteY204" fmla="*/ 1647349 h 5852254"/>
              <a:gd name="connsiteX205" fmla="*/ 1522667 w 4468272"/>
              <a:gd name="connsiteY205" fmla="*/ 1654207 h 5852254"/>
              <a:gd name="connsiteX206" fmla="*/ 1522667 w 4468272"/>
              <a:gd name="connsiteY206" fmla="*/ 2396395 h 5852254"/>
              <a:gd name="connsiteX207" fmla="*/ 1529525 w 4468272"/>
              <a:gd name="connsiteY207" fmla="*/ 2403253 h 5852254"/>
              <a:gd name="connsiteX208" fmla="*/ 1536383 w 4468272"/>
              <a:gd name="connsiteY208" fmla="*/ 1661065 h 5852254"/>
              <a:gd name="connsiteX209" fmla="*/ 1847374 w 4468272"/>
              <a:gd name="connsiteY209" fmla="*/ 1661065 h 5852254"/>
              <a:gd name="connsiteX210" fmla="*/ 1847374 w 4468272"/>
              <a:gd name="connsiteY210" fmla="*/ 2389537 h 5852254"/>
              <a:gd name="connsiteX211" fmla="*/ 1536383 w 4468272"/>
              <a:gd name="connsiteY211" fmla="*/ 2389537 h 5852254"/>
              <a:gd name="connsiteX212" fmla="*/ 1536383 w 4468272"/>
              <a:gd name="connsiteY212" fmla="*/ 1661065 h 5852254"/>
              <a:gd name="connsiteX213" fmla="*/ 2242376 w 4468272"/>
              <a:gd name="connsiteY213" fmla="*/ 1327976 h 5852254"/>
              <a:gd name="connsiteX214" fmla="*/ 2247233 w 4468272"/>
              <a:gd name="connsiteY214" fmla="*/ 1325975 h 5852254"/>
              <a:gd name="connsiteX215" fmla="*/ 2411730 w 4468272"/>
              <a:gd name="connsiteY215" fmla="*/ 1162526 h 5852254"/>
              <a:gd name="connsiteX216" fmla="*/ 2411730 w 4468272"/>
              <a:gd name="connsiteY216" fmla="*/ 1152811 h 5852254"/>
              <a:gd name="connsiteX217" fmla="*/ 2248281 w 4468272"/>
              <a:gd name="connsiteY217" fmla="*/ 988314 h 5852254"/>
              <a:gd name="connsiteX218" fmla="*/ 2238566 w 4468272"/>
              <a:gd name="connsiteY218" fmla="*/ 988314 h 5852254"/>
              <a:gd name="connsiteX219" fmla="*/ 2074069 w 4468272"/>
              <a:gd name="connsiteY219" fmla="*/ 1151763 h 5852254"/>
              <a:gd name="connsiteX220" fmla="*/ 2072068 w 4468272"/>
              <a:gd name="connsiteY220" fmla="*/ 1156621 h 5852254"/>
              <a:gd name="connsiteX221" fmla="*/ 2074069 w 4468272"/>
              <a:gd name="connsiteY221" fmla="*/ 1161479 h 5852254"/>
              <a:gd name="connsiteX222" fmla="*/ 2237518 w 4468272"/>
              <a:gd name="connsiteY222" fmla="*/ 1326071 h 5852254"/>
              <a:gd name="connsiteX223" fmla="*/ 2242376 w 4468272"/>
              <a:gd name="connsiteY223" fmla="*/ 1328071 h 5852254"/>
              <a:gd name="connsiteX224" fmla="*/ 2243423 w 4468272"/>
              <a:gd name="connsiteY224" fmla="*/ 1002792 h 5852254"/>
              <a:gd name="connsiteX225" fmla="*/ 2397157 w 4468272"/>
              <a:gd name="connsiteY225" fmla="*/ 1157573 h 5852254"/>
              <a:gd name="connsiteX226" fmla="*/ 2276761 w 4468272"/>
              <a:gd name="connsiteY226" fmla="*/ 1277207 h 5852254"/>
              <a:gd name="connsiteX227" fmla="*/ 2123027 w 4468272"/>
              <a:gd name="connsiteY227" fmla="*/ 1122426 h 5852254"/>
              <a:gd name="connsiteX228" fmla="*/ 2243423 w 4468272"/>
              <a:gd name="connsiteY228" fmla="*/ 1002792 h 5852254"/>
              <a:gd name="connsiteX229" fmla="*/ 2113312 w 4468272"/>
              <a:gd name="connsiteY229" fmla="*/ 1132046 h 5852254"/>
              <a:gd name="connsiteX230" fmla="*/ 2267045 w 4468272"/>
              <a:gd name="connsiteY230" fmla="*/ 1286828 h 5852254"/>
              <a:gd name="connsiteX231" fmla="*/ 2242471 w 4468272"/>
              <a:gd name="connsiteY231" fmla="*/ 1311307 h 5852254"/>
              <a:gd name="connsiteX232" fmla="*/ 2088737 w 4468272"/>
              <a:gd name="connsiteY232" fmla="*/ 1156526 h 5852254"/>
              <a:gd name="connsiteX233" fmla="*/ 2113407 w 4468272"/>
              <a:gd name="connsiteY233" fmla="*/ 1132046 h 5852254"/>
              <a:gd name="connsiteX234" fmla="*/ 2240280 w 4468272"/>
              <a:gd name="connsiteY234" fmla="*/ 480822 h 5852254"/>
              <a:gd name="connsiteX235" fmla="*/ 2075783 w 4468272"/>
              <a:gd name="connsiteY235" fmla="*/ 644271 h 5852254"/>
              <a:gd name="connsiteX236" fmla="*/ 2075783 w 4468272"/>
              <a:gd name="connsiteY236" fmla="*/ 653987 h 5852254"/>
              <a:gd name="connsiteX237" fmla="*/ 2109883 w 4468272"/>
              <a:gd name="connsiteY237" fmla="*/ 688372 h 5852254"/>
              <a:gd name="connsiteX238" fmla="*/ 2109883 w 4468272"/>
              <a:gd name="connsiteY238" fmla="*/ 688372 h 5852254"/>
              <a:gd name="connsiteX239" fmla="*/ 2239137 w 4468272"/>
              <a:gd name="connsiteY239" fmla="*/ 818579 h 5852254"/>
              <a:gd name="connsiteX240" fmla="*/ 2243995 w 4468272"/>
              <a:gd name="connsiteY240" fmla="*/ 820579 h 5852254"/>
              <a:gd name="connsiteX241" fmla="*/ 2248853 w 4468272"/>
              <a:gd name="connsiteY241" fmla="*/ 818579 h 5852254"/>
              <a:gd name="connsiteX242" fmla="*/ 2413349 w 4468272"/>
              <a:gd name="connsiteY242" fmla="*/ 655130 h 5852254"/>
              <a:gd name="connsiteX243" fmla="*/ 2413349 w 4468272"/>
              <a:gd name="connsiteY243" fmla="*/ 645414 h 5852254"/>
              <a:gd name="connsiteX244" fmla="*/ 2284095 w 4468272"/>
              <a:gd name="connsiteY244" fmla="*/ 515303 h 5852254"/>
              <a:gd name="connsiteX245" fmla="*/ 2284095 w 4468272"/>
              <a:gd name="connsiteY245" fmla="*/ 515303 h 5852254"/>
              <a:gd name="connsiteX246" fmla="*/ 2249996 w 4468272"/>
              <a:gd name="connsiteY246" fmla="*/ 480917 h 5852254"/>
              <a:gd name="connsiteX247" fmla="*/ 2240280 w 4468272"/>
              <a:gd name="connsiteY247" fmla="*/ 480917 h 5852254"/>
              <a:gd name="connsiteX248" fmla="*/ 2398871 w 4468272"/>
              <a:gd name="connsiteY248" fmla="*/ 650177 h 5852254"/>
              <a:gd name="connsiteX249" fmla="*/ 2244090 w 4468272"/>
              <a:gd name="connsiteY249" fmla="*/ 803910 h 5852254"/>
              <a:gd name="connsiteX250" fmla="*/ 2124456 w 4468272"/>
              <a:gd name="connsiteY250" fmla="*/ 683514 h 5852254"/>
              <a:gd name="connsiteX251" fmla="*/ 2279237 w 4468272"/>
              <a:gd name="connsiteY251" fmla="*/ 529781 h 5852254"/>
              <a:gd name="connsiteX252" fmla="*/ 2398871 w 4468272"/>
              <a:gd name="connsiteY252" fmla="*/ 650177 h 5852254"/>
              <a:gd name="connsiteX253" fmla="*/ 2114836 w 4468272"/>
              <a:gd name="connsiteY253" fmla="*/ 673799 h 5852254"/>
              <a:gd name="connsiteX254" fmla="*/ 2090357 w 4468272"/>
              <a:gd name="connsiteY254" fmla="*/ 649129 h 5852254"/>
              <a:gd name="connsiteX255" fmla="*/ 2245138 w 4468272"/>
              <a:gd name="connsiteY255" fmla="*/ 495395 h 5852254"/>
              <a:gd name="connsiteX256" fmla="*/ 2269617 w 4468272"/>
              <a:gd name="connsiteY256" fmla="*/ 519970 h 5852254"/>
              <a:gd name="connsiteX257" fmla="*/ 2114836 w 4468272"/>
              <a:gd name="connsiteY257" fmla="*/ 673703 h 5852254"/>
              <a:gd name="connsiteX258" fmla="*/ 1466850 w 4468272"/>
              <a:gd name="connsiteY258" fmla="*/ 1746885 h 5852254"/>
              <a:gd name="connsiteX259" fmla="*/ 1459992 w 4468272"/>
              <a:gd name="connsiteY259" fmla="*/ 1740027 h 5852254"/>
              <a:gd name="connsiteX260" fmla="*/ 1228058 w 4468272"/>
              <a:gd name="connsiteY260" fmla="*/ 1740027 h 5852254"/>
              <a:gd name="connsiteX261" fmla="*/ 1221200 w 4468272"/>
              <a:gd name="connsiteY261" fmla="*/ 1746885 h 5852254"/>
              <a:gd name="connsiteX262" fmla="*/ 1221200 w 4468272"/>
              <a:gd name="connsiteY262" fmla="*/ 1978819 h 5852254"/>
              <a:gd name="connsiteX263" fmla="*/ 1228058 w 4468272"/>
              <a:gd name="connsiteY263" fmla="*/ 1985677 h 5852254"/>
              <a:gd name="connsiteX264" fmla="*/ 1459992 w 4468272"/>
              <a:gd name="connsiteY264" fmla="*/ 1985677 h 5852254"/>
              <a:gd name="connsiteX265" fmla="*/ 1466850 w 4468272"/>
              <a:gd name="connsiteY265" fmla="*/ 1978819 h 5852254"/>
              <a:gd name="connsiteX266" fmla="*/ 1466850 w 4468272"/>
              <a:gd name="connsiteY266" fmla="*/ 1746885 h 5852254"/>
              <a:gd name="connsiteX267" fmla="*/ 1269587 w 4468272"/>
              <a:gd name="connsiteY267" fmla="*/ 1971961 h 5852254"/>
              <a:gd name="connsiteX268" fmla="*/ 1234916 w 4468272"/>
              <a:gd name="connsiteY268" fmla="*/ 1971961 h 5852254"/>
              <a:gd name="connsiteX269" fmla="*/ 1234916 w 4468272"/>
              <a:gd name="connsiteY269" fmla="*/ 1753743 h 5852254"/>
              <a:gd name="connsiteX270" fmla="*/ 1269587 w 4468272"/>
              <a:gd name="connsiteY270" fmla="*/ 1753743 h 5852254"/>
              <a:gd name="connsiteX271" fmla="*/ 1269587 w 4468272"/>
              <a:gd name="connsiteY271" fmla="*/ 1971961 h 5852254"/>
              <a:gd name="connsiteX272" fmla="*/ 1453039 w 4468272"/>
              <a:gd name="connsiteY272" fmla="*/ 1971961 h 5852254"/>
              <a:gd name="connsiteX273" fmla="*/ 1283303 w 4468272"/>
              <a:gd name="connsiteY273" fmla="*/ 1971961 h 5852254"/>
              <a:gd name="connsiteX274" fmla="*/ 1283303 w 4468272"/>
              <a:gd name="connsiteY274" fmla="*/ 1753743 h 5852254"/>
              <a:gd name="connsiteX275" fmla="*/ 1453039 w 4468272"/>
              <a:gd name="connsiteY275" fmla="*/ 1753743 h 5852254"/>
              <a:gd name="connsiteX276" fmla="*/ 1453039 w 4468272"/>
              <a:gd name="connsiteY276" fmla="*/ 1971961 h 5852254"/>
              <a:gd name="connsiteX277" fmla="*/ 1427798 w 4468272"/>
              <a:gd name="connsiteY277" fmla="*/ 376238 h 5852254"/>
              <a:gd name="connsiteX278" fmla="*/ 1427798 w 4468272"/>
              <a:gd name="connsiteY278" fmla="*/ 608171 h 5852254"/>
              <a:gd name="connsiteX279" fmla="*/ 1434656 w 4468272"/>
              <a:gd name="connsiteY279" fmla="*/ 615029 h 5852254"/>
              <a:gd name="connsiteX280" fmla="*/ 1666589 w 4468272"/>
              <a:gd name="connsiteY280" fmla="*/ 615029 h 5852254"/>
              <a:gd name="connsiteX281" fmla="*/ 1673447 w 4468272"/>
              <a:gd name="connsiteY281" fmla="*/ 608171 h 5852254"/>
              <a:gd name="connsiteX282" fmla="*/ 1673447 w 4468272"/>
              <a:gd name="connsiteY282" fmla="*/ 376238 h 5852254"/>
              <a:gd name="connsiteX283" fmla="*/ 1666589 w 4468272"/>
              <a:gd name="connsiteY283" fmla="*/ 369380 h 5852254"/>
              <a:gd name="connsiteX284" fmla="*/ 1434656 w 4468272"/>
              <a:gd name="connsiteY284" fmla="*/ 369380 h 5852254"/>
              <a:gd name="connsiteX285" fmla="*/ 1427798 w 4468272"/>
              <a:gd name="connsiteY285" fmla="*/ 376238 h 5852254"/>
              <a:gd name="connsiteX286" fmla="*/ 1441514 w 4468272"/>
              <a:gd name="connsiteY286" fmla="*/ 383096 h 5852254"/>
              <a:gd name="connsiteX287" fmla="*/ 1659731 w 4468272"/>
              <a:gd name="connsiteY287" fmla="*/ 383096 h 5852254"/>
              <a:gd name="connsiteX288" fmla="*/ 1659731 w 4468272"/>
              <a:gd name="connsiteY288" fmla="*/ 417767 h 5852254"/>
              <a:gd name="connsiteX289" fmla="*/ 1441514 w 4468272"/>
              <a:gd name="connsiteY289" fmla="*/ 417767 h 5852254"/>
              <a:gd name="connsiteX290" fmla="*/ 1441514 w 4468272"/>
              <a:gd name="connsiteY290" fmla="*/ 383096 h 5852254"/>
              <a:gd name="connsiteX291" fmla="*/ 1441514 w 4468272"/>
              <a:gd name="connsiteY291" fmla="*/ 431578 h 5852254"/>
              <a:gd name="connsiteX292" fmla="*/ 1659731 w 4468272"/>
              <a:gd name="connsiteY292" fmla="*/ 431578 h 5852254"/>
              <a:gd name="connsiteX293" fmla="*/ 1659731 w 4468272"/>
              <a:gd name="connsiteY293" fmla="*/ 601313 h 5852254"/>
              <a:gd name="connsiteX294" fmla="*/ 1441514 w 4468272"/>
              <a:gd name="connsiteY294" fmla="*/ 601313 h 5852254"/>
              <a:gd name="connsiteX295" fmla="*/ 1441514 w 4468272"/>
              <a:gd name="connsiteY295" fmla="*/ 431578 h 5852254"/>
              <a:gd name="connsiteX296" fmla="*/ 2749677 w 4468272"/>
              <a:gd name="connsiteY296" fmla="*/ 1329595 h 5852254"/>
              <a:gd name="connsiteX297" fmla="*/ 2754535 w 4468272"/>
              <a:gd name="connsiteY297" fmla="*/ 1327595 h 5852254"/>
              <a:gd name="connsiteX298" fmla="*/ 2919032 w 4468272"/>
              <a:gd name="connsiteY298" fmla="*/ 1164146 h 5852254"/>
              <a:gd name="connsiteX299" fmla="*/ 2919032 w 4468272"/>
              <a:gd name="connsiteY299" fmla="*/ 1154430 h 5852254"/>
              <a:gd name="connsiteX300" fmla="*/ 2884837 w 4468272"/>
              <a:gd name="connsiteY300" fmla="*/ 1120045 h 5852254"/>
              <a:gd name="connsiteX301" fmla="*/ 2884837 w 4468272"/>
              <a:gd name="connsiteY301" fmla="*/ 1120045 h 5852254"/>
              <a:gd name="connsiteX302" fmla="*/ 2755583 w 4468272"/>
              <a:gd name="connsiteY302" fmla="*/ 989838 h 5852254"/>
              <a:gd name="connsiteX303" fmla="*/ 2750725 w 4468272"/>
              <a:gd name="connsiteY303" fmla="*/ 987838 h 5852254"/>
              <a:gd name="connsiteX304" fmla="*/ 2745867 w 4468272"/>
              <a:gd name="connsiteY304" fmla="*/ 989838 h 5852254"/>
              <a:gd name="connsiteX305" fmla="*/ 2581275 w 4468272"/>
              <a:gd name="connsiteY305" fmla="*/ 1153287 h 5852254"/>
              <a:gd name="connsiteX306" fmla="*/ 2579275 w 4468272"/>
              <a:gd name="connsiteY306" fmla="*/ 1158145 h 5852254"/>
              <a:gd name="connsiteX307" fmla="*/ 2581275 w 4468272"/>
              <a:gd name="connsiteY307" fmla="*/ 1163003 h 5852254"/>
              <a:gd name="connsiteX308" fmla="*/ 2744724 w 4468272"/>
              <a:gd name="connsiteY308" fmla="*/ 1327499 h 5852254"/>
              <a:gd name="connsiteX309" fmla="*/ 2749582 w 4468272"/>
              <a:gd name="connsiteY309" fmla="*/ 1329500 h 5852254"/>
              <a:gd name="connsiteX310" fmla="*/ 2595944 w 4468272"/>
              <a:gd name="connsiteY310" fmla="*/ 1158240 h 5852254"/>
              <a:gd name="connsiteX311" fmla="*/ 2750725 w 4468272"/>
              <a:gd name="connsiteY311" fmla="*/ 1004507 h 5852254"/>
              <a:gd name="connsiteX312" fmla="*/ 2870359 w 4468272"/>
              <a:gd name="connsiteY312" fmla="*/ 1124903 h 5852254"/>
              <a:gd name="connsiteX313" fmla="*/ 2715578 w 4468272"/>
              <a:gd name="connsiteY313" fmla="*/ 1278636 h 5852254"/>
              <a:gd name="connsiteX314" fmla="*/ 2595944 w 4468272"/>
              <a:gd name="connsiteY314" fmla="*/ 1158240 h 5852254"/>
              <a:gd name="connsiteX315" fmla="*/ 2880074 w 4468272"/>
              <a:gd name="connsiteY315" fmla="*/ 1134618 h 5852254"/>
              <a:gd name="connsiteX316" fmla="*/ 2904554 w 4468272"/>
              <a:gd name="connsiteY316" fmla="*/ 1159288 h 5852254"/>
              <a:gd name="connsiteX317" fmla="*/ 2749772 w 4468272"/>
              <a:gd name="connsiteY317" fmla="*/ 1313021 h 5852254"/>
              <a:gd name="connsiteX318" fmla="*/ 2725293 w 4468272"/>
              <a:gd name="connsiteY318" fmla="*/ 1288352 h 5852254"/>
              <a:gd name="connsiteX319" fmla="*/ 2880074 w 4468272"/>
              <a:gd name="connsiteY319" fmla="*/ 1134618 h 5852254"/>
              <a:gd name="connsiteX320" fmla="*/ 542544 w 4468272"/>
              <a:gd name="connsiteY320" fmla="*/ 4432554 h 5852254"/>
              <a:gd name="connsiteX321" fmla="*/ 920496 w 4468272"/>
              <a:gd name="connsiteY321" fmla="*/ 4054602 h 5852254"/>
              <a:gd name="connsiteX322" fmla="*/ 542544 w 4468272"/>
              <a:gd name="connsiteY322" fmla="*/ 3676555 h 5852254"/>
              <a:gd name="connsiteX323" fmla="*/ 535686 w 4468272"/>
              <a:gd name="connsiteY323" fmla="*/ 3683413 h 5852254"/>
              <a:gd name="connsiteX324" fmla="*/ 535686 w 4468272"/>
              <a:gd name="connsiteY324" fmla="*/ 4425601 h 5852254"/>
              <a:gd name="connsiteX325" fmla="*/ 542544 w 4468272"/>
              <a:gd name="connsiteY325" fmla="*/ 4432459 h 5852254"/>
              <a:gd name="connsiteX326" fmla="*/ 549402 w 4468272"/>
              <a:gd name="connsiteY326" fmla="*/ 4054602 h 5852254"/>
              <a:gd name="connsiteX327" fmla="*/ 549402 w 4468272"/>
              <a:gd name="connsiteY327" fmla="*/ 3690557 h 5852254"/>
              <a:gd name="connsiteX328" fmla="*/ 906685 w 4468272"/>
              <a:gd name="connsiteY328" fmla="*/ 4054602 h 5852254"/>
              <a:gd name="connsiteX329" fmla="*/ 549402 w 4468272"/>
              <a:gd name="connsiteY329" fmla="*/ 4418648 h 5852254"/>
              <a:gd name="connsiteX330" fmla="*/ 549402 w 4468272"/>
              <a:gd name="connsiteY330" fmla="*/ 4054602 h 5852254"/>
              <a:gd name="connsiteX331" fmla="*/ 414433 w 4468272"/>
              <a:gd name="connsiteY331" fmla="*/ 2151698 h 5852254"/>
              <a:gd name="connsiteX332" fmla="*/ 421291 w 4468272"/>
              <a:gd name="connsiteY332" fmla="*/ 2158556 h 5852254"/>
              <a:gd name="connsiteX333" fmla="*/ 745998 w 4468272"/>
              <a:gd name="connsiteY333" fmla="*/ 2158556 h 5852254"/>
              <a:gd name="connsiteX334" fmla="*/ 752856 w 4468272"/>
              <a:gd name="connsiteY334" fmla="*/ 2151698 h 5852254"/>
              <a:gd name="connsiteX335" fmla="*/ 752856 w 4468272"/>
              <a:gd name="connsiteY335" fmla="*/ 1826990 h 5852254"/>
              <a:gd name="connsiteX336" fmla="*/ 745998 w 4468272"/>
              <a:gd name="connsiteY336" fmla="*/ 1820132 h 5852254"/>
              <a:gd name="connsiteX337" fmla="*/ 421291 w 4468272"/>
              <a:gd name="connsiteY337" fmla="*/ 1820132 h 5852254"/>
              <a:gd name="connsiteX338" fmla="*/ 414433 w 4468272"/>
              <a:gd name="connsiteY338" fmla="*/ 1826990 h 5852254"/>
              <a:gd name="connsiteX339" fmla="*/ 414433 w 4468272"/>
              <a:gd name="connsiteY339" fmla="*/ 2151698 h 5852254"/>
              <a:gd name="connsiteX340" fmla="*/ 428244 w 4468272"/>
              <a:gd name="connsiteY340" fmla="*/ 1833848 h 5852254"/>
              <a:gd name="connsiteX341" fmla="*/ 739235 w 4468272"/>
              <a:gd name="connsiteY341" fmla="*/ 1833848 h 5852254"/>
              <a:gd name="connsiteX342" fmla="*/ 739235 w 4468272"/>
              <a:gd name="connsiteY342" fmla="*/ 2144840 h 5852254"/>
              <a:gd name="connsiteX343" fmla="*/ 428244 w 4468272"/>
              <a:gd name="connsiteY343" fmla="*/ 2144840 h 5852254"/>
              <a:gd name="connsiteX344" fmla="*/ 428244 w 4468272"/>
              <a:gd name="connsiteY344" fmla="*/ 1833848 h 5852254"/>
              <a:gd name="connsiteX345" fmla="*/ 4363307 w 4468272"/>
              <a:gd name="connsiteY345" fmla="*/ 4929569 h 5852254"/>
              <a:gd name="connsiteX346" fmla="*/ 3985355 w 4468272"/>
              <a:gd name="connsiteY346" fmla="*/ 5307520 h 5852254"/>
              <a:gd name="connsiteX347" fmla="*/ 4363307 w 4468272"/>
              <a:gd name="connsiteY347" fmla="*/ 5685568 h 5852254"/>
              <a:gd name="connsiteX348" fmla="*/ 4370165 w 4468272"/>
              <a:gd name="connsiteY348" fmla="*/ 5678710 h 5852254"/>
              <a:gd name="connsiteX349" fmla="*/ 4370165 w 4468272"/>
              <a:gd name="connsiteY349" fmla="*/ 4936522 h 5852254"/>
              <a:gd name="connsiteX350" fmla="*/ 4363307 w 4468272"/>
              <a:gd name="connsiteY350" fmla="*/ 4929664 h 5852254"/>
              <a:gd name="connsiteX351" fmla="*/ 4356449 w 4468272"/>
              <a:gd name="connsiteY351" fmla="*/ 5307520 h 5852254"/>
              <a:gd name="connsiteX352" fmla="*/ 4356449 w 4468272"/>
              <a:gd name="connsiteY352" fmla="*/ 5671566 h 5852254"/>
              <a:gd name="connsiteX353" fmla="*/ 3999071 w 4468272"/>
              <a:gd name="connsiteY353" fmla="*/ 5307520 h 5852254"/>
              <a:gd name="connsiteX354" fmla="*/ 4356449 w 4468272"/>
              <a:gd name="connsiteY354" fmla="*/ 4943475 h 5852254"/>
              <a:gd name="connsiteX355" fmla="*/ 4356449 w 4468272"/>
              <a:gd name="connsiteY355" fmla="*/ 5307520 h 5852254"/>
              <a:gd name="connsiteX356" fmla="*/ 1047560 w 4468272"/>
              <a:gd name="connsiteY356" fmla="*/ 2112169 h 5852254"/>
              <a:gd name="connsiteX357" fmla="*/ 1054418 w 4468272"/>
              <a:gd name="connsiteY357" fmla="*/ 2105311 h 5852254"/>
              <a:gd name="connsiteX358" fmla="*/ 1054418 w 4468272"/>
              <a:gd name="connsiteY358" fmla="*/ 1873377 h 5852254"/>
              <a:gd name="connsiteX359" fmla="*/ 1047560 w 4468272"/>
              <a:gd name="connsiteY359" fmla="*/ 1866519 h 5852254"/>
              <a:gd name="connsiteX360" fmla="*/ 815626 w 4468272"/>
              <a:gd name="connsiteY360" fmla="*/ 1866519 h 5852254"/>
              <a:gd name="connsiteX361" fmla="*/ 808768 w 4468272"/>
              <a:gd name="connsiteY361" fmla="*/ 1873377 h 5852254"/>
              <a:gd name="connsiteX362" fmla="*/ 808768 w 4468272"/>
              <a:gd name="connsiteY362" fmla="*/ 2105311 h 5852254"/>
              <a:gd name="connsiteX363" fmla="*/ 815626 w 4468272"/>
              <a:gd name="connsiteY363" fmla="*/ 2112169 h 5852254"/>
              <a:gd name="connsiteX364" fmla="*/ 1047560 w 4468272"/>
              <a:gd name="connsiteY364" fmla="*/ 2112169 h 5852254"/>
              <a:gd name="connsiteX365" fmla="*/ 1005935 w 4468272"/>
              <a:gd name="connsiteY365" fmla="*/ 1880235 h 5852254"/>
              <a:gd name="connsiteX366" fmla="*/ 1040702 w 4468272"/>
              <a:gd name="connsiteY366" fmla="*/ 1880235 h 5852254"/>
              <a:gd name="connsiteX367" fmla="*/ 1040702 w 4468272"/>
              <a:gd name="connsiteY367" fmla="*/ 2098453 h 5852254"/>
              <a:gd name="connsiteX368" fmla="*/ 1005935 w 4468272"/>
              <a:gd name="connsiteY368" fmla="*/ 2098453 h 5852254"/>
              <a:gd name="connsiteX369" fmla="*/ 1005935 w 4468272"/>
              <a:gd name="connsiteY369" fmla="*/ 1880235 h 5852254"/>
              <a:gd name="connsiteX370" fmla="*/ 992124 w 4468272"/>
              <a:gd name="connsiteY370" fmla="*/ 2098453 h 5852254"/>
              <a:gd name="connsiteX371" fmla="*/ 822388 w 4468272"/>
              <a:gd name="connsiteY371" fmla="*/ 2098453 h 5852254"/>
              <a:gd name="connsiteX372" fmla="*/ 822388 w 4468272"/>
              <a:gd name="connsiteY372" fmla="*/ 1880235 h 5852254"/>
              <a:gd name="connsiteX373" fmla="*/ 992124 w 4468272"/>
              <a:gd name="connsiteY373" fmla="*/ 1880235 h 5852254"/>
              <a:gd name="connsiteX374" fmla="*/ 992124 w 4468272"/>
              <a:gd name="connsiteY374" fmla="*/ 2098453 h 5852254"/>
              <a:gd name="connsiteX375" fmla="*/ 4370070 w 4468272"/>
              <a:gd name="connsiteY375" fmla="*/ 4054602 h 5852254"/>
              <a:gd name="connsiteX376" fmla="*/ 4370070 w 4468272"/>
              <a:gd name="connsiteY376" fmla="*/ 3683508 h 5852254"/>
              <a:gd name="connsiteX377" fmla="*/ 4363212 w 4468272"/>
              <a:gd name="connsiteY377" fmla="*/ 3676650 h 5852254"/>
              <a:gd name="connsiteX378" fmla="*/ 3985260 w 4468272"/>
              <a:gd name="connsiteY378" fmla="*/ 4054697 h 5852254"/>
              <a:gd name="connsiteX379" fmla="*/ 4363212 w 4468272"/>
              <a:gd name="connsiteY379" fmla="*/ 4432649 h 5852254"/>
              <a:gd name="connsiteX380" fmla="*/ 4370070 w 4468272"/>
              <a:gd name="connsiteY380" fmla="*/ 4425791 h 5852254"/>
              <a:gd name="connsiteX381" fmla="*/ 4370070 w 4468272"/>
              <a:gd name="connsiteY381" fmla="*/ 4054697 h 5852254"/>
              <a:gd name="connsiteX382" fmla="*/ 4356354 w 4468272"/>
              <a:gd name="connsiteY382" fmla="*/ 4054602 h 5852254"/>
              <a:gd name="connsiteX383" fmla="*/ 4356354 w 4468272"/>
              <a:gd name="connsiteY383" fmla="*/ 4418648 h 5852254"/>
              <a:gd name="connsiteX384" fmla="*/ 3998976 w 4468272"/>
              <a:gd name="connsiteY384" fmla="*/ 4054602 h 5852254"/>
              <a:gd name="connsiteX385" fmla="*/ 4356354 w 4468272"/>
              <a:gd name="connsiteY385" fmla="*/ 3690557 h 5852254"/>
              <a:gd name="connsiteX386" fmla="*/ 4356354 w 4468272"/>
              <a:gd name="connsiteY386" fmla="*/ 4054602 h 5852254"/>
              <a:gd name="connsiteX387" fmla="*/ 414433 w 4468272"/>
              <a:gd name="connsiteY387" fmla="*/ 1177481 h 5852254"/>
              <a:gd name="connsiteX388" fmla="*/ 421291 w 4468272"/>
              <a:gd name="connsiteY388" fmla="*/ 1184339 h 5852254"/>
              <a:gd name="connsiteX389" fmla="*/ 745998 w 4468272"/>
              <a:gd name="connsiteY389" fmla="*/ 1184339 h 5852254"/>
              <a:gd name="connsiteX390" fmla="*/ 752856 w 4468272"/>
              <a:gd name="connsiteY390" fmla="*/ 1177481 h 5852254"/>
              <a:gd name="connsiteX391" fmla="*/ 752856 w 4468272"/>
              <a:gd name="connsiteY391" fmla="*/ 852773 h 5852254"/>
              <a:gd name="connsiteX392" fmla="*/ 745998 w 4468272"/>
              <a:gd name="connsiteY392" fmla="*/ 845915 h 5852254"/>
              <a:gd name="connsiteX393" fmla="*/ 421291 w 4468272"/>
              <a:gd name="connsiteY393" fmla="*/ 845915 h 5852254"/>
              <a:gd name="connsiteX394" fmla="*/ 414433 w 4468272"/>
              <a:gd name="connsiteY394" fmla="*/ 852773 h 5852254"/>
              <a:gd name="connsiteX395" fmla="*/ 414433 w 4468272"/>
              <a:gd name="connsiteY395" fmla="*/ 1177481 h 5852254"/>
              <a:gd name="connsiteX396" fmla="*/ 428244 w 4468272"/>
              <a:gd name="connsiteY396" fmla="*/ 859631 h 5852254"/>
              <a:gd name="connsiteX397" fmla="*/ 739235 w 4468272"/>
              <a:gd name="connsiteY397" fmla="*/ 859631 h 5852254"/>
              <a:gd name="connsiteX398" fmla="*/ 739235 w 4468272"/>
              <a:gd name="connsiteY398" fmla="*/ 1170623 h 5852254"/>
              <a:gd name="connsiteX399" fmla="*/ 428244 w 4468272"/>
              <a:gd name="connsiteY399" fmla="*/ 1170623 h 5852254"/>
              <a:gd name="connsiteX400" fmla="*/ 428244 w 4468272"/>
              <a:gd name="connsiteY400" fmla="*/ 859631 h 5852254"/>
              <a:gd name="connsiteX401" fmla="*/ 414433 w 4468272"/>
              <a:gd name="connsiteY401" fmla="*/ 760000 h 5852254"/>
              <a:gd name="connsiteX402" fmla="*/ 421291 w 4468272"/>
              <a:gd name="connsiteY402" fmla="*/ 766858 h 5852254"/>
              <a:gd name="connsiteX403" fmla="*/ 745998 w 4468272"/>
              <a:gd name="connsiteY403" fmla="*/ 766858 h 5852254"/>
              <a:gd name="connsiteX404" fmla="*/ 752856 w 4468272"/>
              <a:gd name="connsiteY404" fmla="*/ 760000 h 5852254"/>
              <a:gd name="connsiteX405" fmla="*/ 752856 w 4468272"/>
              <a:gd name="connsiteY405" fmla="*/ 435293 h 5852254"/>
              <a:gd name="connsiteX406" fmla="*/ 745998 w 4468272"/>
              <a:gd name="connsiteY406" fmla="*/ 428435 h 5852254"/>
              <a:gd name="connsiteX407" fmla="*/ 421291 w 4468272"/>
              <a:gd name="connsiteY407" fmla="*/ 428435 h 5852254"/>
              <a:gd name="connsiteX408" fmla="*/ 414433 w 4468272"/>
              <a:gd name="connsiteY408" fmla="*/ 435293 h 5852254"/>
              <a:gd name="connsiteX409" fmla="*/ 414433 w 4468272"/>
              <a:gd name="connsiteY409" fmla="*/ 760000 h 5852254"/>
              <a:gd name="connsiteX410" fmla="*/ 428244 w 4468272"/>
              <a:gd name="connsiteY410" fmla="*/ 442150 h 5852254"/>
              <a:gd name="connsiteX411" fmla="*/ 739235 w 4468272"/>
              <a:gd name="connsiteY411" fmla="*/ 442150 h 5852254"/>
              <a:gd name="connsiteX412" fmla="*/ 739235 w 4468272"/>
              <a:gd name="connsiteY412" fmla="*/ 753142 h 5852254"/>
              <a:gd name="connsiteX413" fmla="*/ 428244 w 4468272"/>
              <a:gd name="connsiteY413" fmla="*/ 753142 h 5852254"/>
              <a:gd name="connsiteX414" fmla="*/ 428244 w 4468272"/>
              <a:gd name="connsiteY414" fmla="*/ 442150 h 5852254"/>
              <a:gd name="connsiteX415" fmla="*/ 2305145 w 4468272"/>
              <a:gd name="connsiteY415" fmla="*/ 904208 h 5852254"/>
              <a:gd name="connsiteX416" fmla="*/ 2497550 w 4468272"/>
              <a:gd name="connsiteY416" fmla="*/ 1096613 h 5852254"/>
              <a:gd name="connsiteX417" fmla="*/ 2689955 w 4468272"/>
              <a:gd name="connsiteY417" fmla="*/ 904208 h 5852254"/>
              <a:gd name="connsiteX418" fmla="*/ 2497550 w 4468272"/>
              <a:gd name="connsiteY418" fmla="*/ 711803 h 5852254"/>
              <a:gd name="connsiteX419" fmla="*/ 2305145 w 4468272"/>
              <a:gd name="connsiteY419" fmla="*/ 904208 h 5852254"/>
              <a:gd name="connsiteX420" fmla="*/ 2676239 w 4468272"/>
              <a:gd name="connsiteY420" fmla="*/ 904208 h 5852254"/>
              <a:gd name="connsiteX421" fmla="*/ 2497550 w 4468272"/>
              <a:gd name="connsiteY421" fmla="*/ 1082897 h 5852254"/>
              <a:gd name="connsiteX422" fmla="*/ 2318861 w 4468272"/>
              <a:gd name="connsiteY422" fmla="*/ 904208 h 5852254"/>
              <a:gd name="connsiteX423" fmla="*/ 2497550 w 4468272"/>
              <a:gd name="connsiteY423" fmla="*/ 725519 h 5852254"/>
              <a:gd name="connsiteX424" fmla="*/ 2676239 w 4468272"/>
              <a:gd name="connsiteY424" fmla="*/ 904208 h 5852254"/>
              <a:gd name="connsiteX425" fmla="*/ 1460087 w 4468272"/>
              <a:gd name="connsiteY425" fmla="*/ 2064734 h 5852254"/>
              <a:gd name="connsiteX426" fmla="*/ 1228154 w 4468272"/>
              <a:gd name="connsiteY426" fmla="*/ 2064734 h 5852254"/>
              <a:gd name="connsiteX427" fmla="*/ 1221296 w 4468272"/>
              <a:gd name="connsiteY427" fmla="*/ 2071592 h 5852254"/>
              <a:gd name="connsiteX428" fmla="*/ 1221296 w 4468272"/>
              <a:gd name="connsiteY428" fmla="*/ 2303526 h 5852254"/>
              <a:gd name="connsiteX429" fmla="*/ 1228154 w 4468272"/>
              <a:gd name="connsiteY429" fmla="*/ 2310384 h 5852254"/>
              <a:gd name="connsiteX430" fmla="*/ 1460087 w 4468272"/>
              <a:gd name="connsiteY430" fmla="*/ 2310384 h 5852254"/>
              <a:gd name="connsiteX431" fmla="*/ 1466945 w 4468272"/>
              <a:gd name="connsiteY431" fmla="*/ 2303526 h 5852254"/>
              <a:gd name="connsiteX432" fmla="*/ 1466945 w 4468272"/>
              <a:gd name="connsiteY432" fmla="*/ 2071592 h 5852254"/>
              <a:gd name="connsiteX433" fmla="*/ 1460087 w 4468272"/>
              <a:gd name="connsiteY433" fmla="*/ 2064734 h 5852254"/>
              <a:gd name="connsiteX434" fmla="*/ 1269683 w 4468272"/>
              <a:gd name="connsiteY434" fmla="*/ 2296668 h 5852254"/>
              <a:gd name="connsiteX435" fmla="*/ 1235012 w 4468272"/>
              <a:gd name="connsiteY435" fmla="*/ 2296668 h 5852254"/>
              <a:gd name="connsiteX436" fmla="*/ 1235012 w 4468272"/>
              <a:gd name="connsiteY436" fmla="*/ 2078450 h 5852254"/>
              <a:gd name="connsiteX437" fmla="*/ 1269683 w 4468272"/>
              <a:gd name="connsiteY437" fmla="*/ 2078450 h 5852254"/>
              <a:gd name="connsiteX438" fmla="*/ 1269683 w 4468272"/>
              <a:gd name="connsiteY438" fmla="*/ 2296668 h 5852254"/>
              <a:gd name="connsiteX439" fmla="*/ 1453134 w 4468272"/>
              <a:gd name="connsiteY439" fmla="*/ 2296668 h 5852254"/>
              <a:gd name="connsiteX440" fmla="*/ 1283399 w 4468272"/>
              <a:gd name="connsiteY440" fmla="*/ 2296668 h 5852254"/>
              <a:gd name="connsiteX441" fmla="*/ 1283399 w 4468272"/>
              <a:gd name="connsiteY441" fmla="*/ 2078450 h 5852254"/>
              <a:gd name="connsiteX442" fmla="*/ 1453134 w 4468272"/>
              <a:gd name="connsiteY442" fmla="*/ 2078450 h 5852254"/>
              <a:gd name="connsiteX443" fmla="*/ 1453134 w 4468272"/>
              <a:gd name="connsiteY443" fmla="*/ 2296668 h 5852254"/>
              <a:gd name="connsiteX444" fmla="*/ 414338 w 4468272"/>
              <a:gd name="connsiteY444" fmla="*/ 1734122 h 5852254"/>
              <a:gd name="connsiteX445" fmla="*/ 421196 w 4468272"/>
              <a:gd name="connsiteY445" fmla="*/ 1740980 h 5852254"/>
              <a:gd name="connsiteX446" fmla="*/ 745903 w 4468272"/>
              <a:gd name="connsiteY446" fmla="*/ 1740980 h 5852254"/>
              <a:gd name="connsiteX447" fmla="*/ 752761 w 4468272"/>
              <a:gd name="connsiteY447" fmla="*/ 1734122 h 5852254"/>
              <a:gd name="connsiteX448" fmla="*/ 752761 w 4468272"/>
              <a:gd name="connsiteY448" fmla="*/ 1409414 h 5852254"/>
              <a:gd name="connsiteX449" fmla="*/ 745903 w 4468272"/>
              <a:gd name="connsiteY449" fmla="*/ 1402556 h 5852254"/>
              <a:gd name="connsiteX450" fmla="*/ 421291 w 4468272"/>
              <a:gd name="connsiteY450" fmla="*/ 1402556 h 5852254"/>
              <a:gd name="connsiteX451" fmla="*/ 414433 w 4468272"/>
              <a:gd name="connsiteY451" fmla="*/ 1409414 h 5852254"/>
              <a:gd name="connsiteX452" fmla="*/ 414433 w 4468272"/>
              <a:gd name="connsiteY452" fmla="*/ 1734122 h 5852254"/>
              <a:gd name="connsiteX453" fmla="*/ 428149 w 4468272"/>
              <a:gd name="connsiteY453" fmla="*/ 1416272 h 5852254"/>
              <a:gd name="connsiteX454" fmla="*/ 739140 w 4468272"/>
              <a:gd name="connsiteY454" fmla="*/ 1416272 h 5852254"/>
              <a:gd name="connsiteX455" fmla="*/ 739140 w 4468272"/>
              <a:gd name="connsiteY455" fmla="*/ 1727264 h 5852254"/>
              <a:gd name="connsiteX456" fmla="*/ 428244 w 4468272"/>
              <a:gd name="connsiteY456" fmla="*/ 1727264 h 5852254"/>
              <a:gd name="connsiteX457" fmla="*/ 428244 w 4468272"/>
              <a:gd name="connsiteY457" fmla="*/ 1416272 h 5852254"/>
              <a:gd name="connsiteX458" fmla="*/ 2751487 w 4468272"/>
              <a:gd name="connsiteY458" fmla="*/ 822198 h 5852254"/>
              <a:gd name="connsiteX459" fmla="*/ 2751487 w 4468272"/>
              <a:gd name="connsiteY459" fmla="*/ 822198 h 5852254"/>
              <a:gd name="connsiteX460" fmla="*/ 2756345 w 4468272"/>
              <a:gd name="connsiteY460" fmla="*/ 820198 h 5852254"/>
              <a:gd name="connsiteX461" fmla="*/ 2920937 w 4468272"/>
              <a:gd name="connsiteY461" fmla="*/ 656749 h 5852254"/>
              <a:gd name="connsiteX462" fmla="*/ 2922937 w 4468272"/>
              <a:gd name="connsiteY462" fmla="*/ 651891 h 5852254"/>
              <a:gd name="connsiteX463" fmla="*/ 2920937 w 4468272"/>
              <a:gd name="connsiteY463" fmla="*/ 647033 h 5852254"/>
              <a:gd name="connsiteX464" fmla="*/ 2757488 w 4468272"/>
              <a:gd name="connsiteY464" fmla="*/ 482537 h 5852254"/>
              <a:gd name="connsiteX465" fmla="*/ 2747772 w 4468272"/>
              <a:gd name="connsiteY465" fmla="*/ 482537 h 5852254"/>
              <a:gd name="connsiteX466" fmla="*/ 2713387 w 4468272"/>
              <a:gd name="connsiteY466" fmla="*/ 516731 h 5852254"/>
              <a:gd name="connsiteX467" fmla="*/ 2713387 w 4468272"/>
              <a:gd name="connsiteY467" fmla="*/ 516731 h 5852254"/>
              <a:gd name="connsiteX468" fmla="*/ 2583275 w 4468272"/>
              <a:gd name="connsiteY468" fmla="*/ 646081 h 5852254"/>
              <a:gd name="connsiteX469" fmla="*/ 2583275 w 4468272"/>
              <a:gd name="connsiteY469" fmla="*/ 655796 h 5852254"/>
              <a:gd name="connsiteX470" fmla="*/ 2746724 w 4468272"/>
              <a:gd name="connsiteY470" fmla="*/ 820293 h 5852254"/>
              <a:gd name="connsiteX471" fmla="*/ 2751582 w 4468272"/>
              <a:gd name="connsiteY471" fmla="*/ 822293 h 5852254"/>
              <a:gd name="connsiteX472" fmla="*/ 2752535 w 4468272"/>
              <a:gd name="connsiteY472" fmla="*/ 497015 h 5852254"/>
              <a:gd name="connsiteX473" fmla="*/ 2906268 w 4468272"/>
              <a:gd name="connsiteY473" fmla="*/ 651796 h 5852254"/>
              <a:gd name="connsiteX474" fmla="*/ 2881598 w 4468272"/>
              <a:gd name="connsiteY474" fmla="*/ 676275 h 5852254"/>
              <a:gd name="connsiteX475" fmla="*/ 2727865 w 4468272"/>
              <a:gd name="connsiteY475" fmla="*/ 521494 h 5852254"/>
              <a:gd name="connsiteX476" fmla="*/ 2752535 w 4468272"/>
              <a:gd name="connsiteY476" fmla="*/ 497015 h 5852254"/>
              <a:gd name="connsiteX477" fmla="*/ 2718149 w 4468272"/>
              <a:gd name="connsiteY477" fmla="*/ 531209 h 5852254"/>
              <a:gd name="connsiteX478" fmla="*/ 2871883 w 4468272"/>
              <a:gd name="connsiteY478" fmla="*/ 685990 h 5852254"/>
              <a:gd name="connsiteX479" fmla="*/ 2751487 w 4468272"/>
              <a:gd name="connsiteY479" fmla="*/ 805625 h 5852254"/>
              <a:gd name="connsiteX480" fmla="*/ 2597753 w 4468272"/>
              <a:gd name="connsiteY480" fmla="*/ 650843 h 5852254"/>
              <a:gd name="connsiteX481" fmla="*/ 2718149 w 4468272"/>
              <a:gd name="connsiteY481" fmla="*/ 531209 h 5852254"/>
              <a:gd name="connsiteX482" fmla="*/ 4362260 w 4468272"/>
              <a:gd name="connsiteY482" fmla="*/ 1343406 h 5852254"/>
              <a:gd name="connsiteX483" fmla="*/ 4362260 w 4468272"/>
              <a:gd name="connsiteY483" fmla="*/ 1343406 h 5852254"/>
              <a:gd name="connsiteX484" fmla="*/ 2951036 w 4468272"/>
              <a:gd name="connsiteY484" fmla="*/ 1342263 h 5852254"/>
              <a:gd name="connsiteX485" fmla="*/ 2951036 w 4468272"/>
              <a:gd name="connsiteY485" fmla="*/ 317659 h 5852254"/>
              <a:gd name="connsiteX486" fmla="*/ 2944178 w 4468272"/>
              <a:gd name="connsiteY486" fmla="*/ 310801 h 5852254"/>
              <a:gd name="connsiteX487" fmla="*/ 2687098 w 4468272"/>
              <a:gd name="connsiteY487" fmla="*/ 310801 h 5852254"/>
              <a:gd name="connsiteX488" fmla="*/ 2687098 w 4468272"/>
              <a:gd name="connsiteY488" fmla="*/ 260128 h 5852254"/>
              <a:gd name="connsiteX489" fmla="*/ 2680240 w 4468272"/>
              <a:gd name="connsiteY489" fmla="*/ 253270 h 5852254"/>
              <a:gd name="connsiteX490" fmla="*/ 2575370 w 4468272"/>
              <a:gd name="connsiteY490" fmla="*/ 253270 h 5852254"/>
              <a:gd name="connsiteX491" fmla="*/ 2575370 w 4468272"/>
              <a:gd name="connsiteY491" fmla="*/ 153543 h 5852254"/>
              <a:gd name="connsiteX492" fmla="*/ 2568512 w 4468272"/>
              <a:gd name="connsiteY492" fmla="*/ 146685 h 5852254"/>
              <a:gd name="connsiteX493" fmla="*/ 2517362 w 4468272"/>
              <a:gd name="connsiteY493" fmla="*/ 146685 h 5852254"/>
              <a:gd name="connsiteX494" fmla="*/ 2517362 w 4468272"/>
              <a:gd name="connsiteY494" fmla="*/ 6858 h 5852254"/>
              <a:gd name="connsiteX495" fmla="*/ 2510504 w 4468272"/>
              <a:gd name="connsiteY495" fmla="*/ 0 h 5852254"/>
              <a:gd name="connsiteX496" fmla="*/ 132588 w 4468272"/>
              <a:gd name="connsiteY496" fmla="*/ 0 h 5852254"/>
              <a:gd name="connsiteX497" fmla="*/ 125730 w 4468272"/>
              <a:gd name="connsiteY497" fmla="*/ 6858 h 5852254"/>
              <a:gd name="connsiteX498" fmla="*/ 125730 w 4468272"/>
              <a:gd name="connsiteY498" fmla="*/ 146590 h 5852254"/>
              <a:gd name="connsiteX499" fmla="*/ 8287 w 4468272"/>
              <a:gd name="connsiteY499" fmla="*/ 146590 h 5852254"/>
              <a:gd name="connsiteX500" fmla="*/ 1429 w 4468272"/>
              <a:gd name="connsiteY500" fmla="*/ 153448 h 5852254"/>
              <a:gd name="connsiteX501" fmla="*/ 1429 w 4468272"/>
              <a:gd name="connsiteY501" fmla="*/ 2330863 h 5852254"/>
              <a:gd name="connsiteX502" fmla="*/ 8287 w 4468272"/>
              <a:gd name="connsiteY502" fmla="*/ 2337721 h 5852254"/>
              <a:gd name="connsiteX503" fmla="*/ 441198 w 4468272"/>
              <a:gd name="connsiteY503" fmla="*/ 2337721 h 5852254"/>
              <a:gd name="connsiteX504" fmla="*/ 441198 w 4468272"/>
              <a:gd name="connsiteY504" fmla="*/ 4075462 h 5852254"/>
              <a:gd name="connsiteX505" fmla="*/ 173831 w 4468272"/>
              <a:gd name="connsiteY505" fmla="*/ 4075462 h 5852254"/>
              <a:gd name="connsiteX506" fmla="*/ 166973 w 4468272"/>
              <a:gd name="connsiteY506" fmla="*/ 4082320 h 5852254"/>
              <a:gd name="connsiteX507" fmla="*/ 166973 w 4468272"/>
              <a:gd name="connsiteY507" fmla="*/ 4230339 h 5852254"/>
              <a:gd name="connsiteX508" fmla="*/ 6858 w 4468272"/>
              <a:gd name="connsiteY508" fmla="*/ 4230339 h 5852254"/>
              <a:gd name="connsiteX509" fmla="*/ 0 w 4468272"/>
              <a:gd name="connsiteY509" fmla="*/ 4237197 h 5852254"/>
              <a:gd name="connsiteX510" fmla="*/ 0 w 4468272"/>
              <a:gd name="connsiteY510" fmla="*/ 5279518 h 5852254"/>
              <a:gd name="connsiteX511" fmla="*/ 6858 w 4468272"/>
              <a:gd name="connsiteY511" fmla="*/ 5286375 h 5852254"/>
              <a:gd name="connsiteX512" fmla="*/ 346043 w 4468272"/>
              <a:gd name="connsiteY512" fmla="*/ 5286375 h 5852254"/>
              <a:gd name="connsiteX513" fmla="*/ 346043 w 4468272"/>
              <a:gd name="connsiteY513" fmla="*/ 5321236 h 5852254"/>
              <a:gd name="connsiteX514" fmla="*/ 352901 w 4468272"/>
              <a:gd name="connsiteY514" fmla="*/ 5328095 h 5852254"/>
              <a:gd name="connsiteX515" fmla="*/ 806577 w 4468272"/>
              <a:gd name="connsiteY515" fmla="*/ 5328095 h 5852254"/>
              <a:gd name="connsiteX516" fmla="*/ 813435 w 4468272"/>
              <a:gd name="connsiteY516" fmla="*/ 5321236 h 5852254"/>
              <a:gd name="connsiteX517" fmla="*/ 813435 w 4468272"/>
              <a:gd name="connsiteY517" fmla="*/ 5286375 h 5852254"/>
              <a:gd name="connsiteX518" fmla="*/ 2983611 w 4468272"/>
              <a:gd name="connsiteY518" fmla="*/ 5286375 h 5852254"/>
              <a:gd name="connsiteX519" fmla="*/ 2983611 w 4468272"/>
              <a:gd name="connsiteY519" fmla="*/ 5845398 h 5852254"/>
              <a:gd name="connsiteX520" fmla="*/ 2990469 w 4468272"/>
              <a:gd name="connsiteY520" fmla="*/ 5852255 h 5852254"/>
              <a:gd name="connsiteX521" fmla="*/ 4461415 w 4468272"/>
              <a:gd name="connsiteY521" fmla="*/ 5852255 h 5852254"/>
              <a:gd name="connsiteX522" fmla="*/ 4468273 w 4468272"/>
              <a:gd name="connsiteY522" fmla="*/ 5845398 h 5852254"/>
              <a:gd name="connsiteX523" fmla="*/ 4468273 w 4468272"/>
              <a:gd name="connsiteY523" fmla="*/ 1343501 h 5852254"/>
              <a:gd name="connsiteX524" fmla="*/ 4362165 w 4468272"/>
              <a:gd name="connsiteY524" fmla="*/ 1343501 h 5852254"/>
              <a:gd name="connsiteX525" fmla="*/ 4348448 w 4468272"/>
              <a:gd name="connsiteY525" fmla="*/ 2122361 h 5852254"/>
              <a:gd name="connsiteX526" fmla="*/ 4348448 w 4468272"/>
              <a:gd name="connsiteY526" fmla="*/ 1363789 h 5852254"/>
              <a:gd name="connsiteX527" fmla="*/ 4381119 w 4468272"/>
              <a:gd name="connsiteY527" fmla="*/ 1363789 h 5852254"/>
              <a:gd name="connsiteX528" fmla="*/ 4381119 w 4468272"/>
              <a:gd name="connsiteY528" fmla="*/ 2138648 h 5852254"/>
              <a:gd name="connsiteX529" fmla="*/ 4348448 w 4468272"/>
              <a:gd name="connsiteY529" fmla="*/ 2138648 h 5852254"/>
              <a:gd name="connsiteX530" fmla="*/ 4348448 w 4468272"/>
              <a:gd name="connsiteY530" fmla="*/ 2122361 h 5852254"/>
              <a:gd name="connsiteX531" fmla="*/ 3235166 w 4468272"/>
              <a:gd name="connsiteY531" fmla="*/ 1387031 h 5852254"/>
              <a:gd name="connsiteX532" fmla="*/ 3290983 w 4468272"/>
              <a:gd name="connsiteY532" fmla="*/ 1387031 h 5852254"/>
              <a:gd name="connsiteX533" fmla="*/ 3290983 w 4468272"/>
              <a:gd name="connsiteY533" fmla="*/ 1744409 h 5852254"/>
              <a:gd name="connsiteX534" fmla="*/ 3235166 w 4468272"/>
              <a:gd name="connsiteY534" fmla="*/ 1744409 h 5852254"/>
              <a:gd name="connsiteX535" fmla="*/ 3235166 w 4468272"/>
              <a:gd name="connsiteY535" fmla="*/ 1387031 h 5852254"/>
              <a:gd name="connsiteX536" fmla="*/ 3235166 w 4468272"/>
              <a:gd name="connsiteY536" fmla="*/ 1758125 h 5852254"/>
              <a:gd name="connsiteX537" fmla="*/ 3290983 w 4468272"/>
              <a:gd name="connsiteY537" fmla="*/ 1758125 h 5852254"/>
              <a:gd name="connsiteX538" fmla="*/ 3290983 w 4468272"/>
              <a:gd name="connsiteY538" fmla="*/ 2115503 h 5852254"/>
              <a:gd name="connsiteX539" fmla="*/ 3235166 w 4468272"/>
              <a:gd name="connsiteY539" fmla="*/ 2115503 h 5852254"/>
              <a:gd name="connsiteX540" fmla="*/ 3235166 w 4468272"/>
              <a:gd name="connsiteY540" fmla="*/ 1758125 h 5852254"/>
              <a:gd name="connsiteX541" fmla="*/ 3188780 w 4468272"/>
              <a:gd name="connsiteY541" fmla="*/ 1363789 h 5852254"/>
              <a:gd name="connsiteX542" fmla="*/ 3221450 w 4468272"/>
              <a:gd name="connsiteY542" fmla="*/ 1363789 h 5852254"/>
              <a:gd name="connsiteX543" fmla="*/ 3221450 w 4468272"/>
              <a:gd name="connsiteY543" fmla="*/ 2138648 h 5852254"/>
              <a:gd name="connsiteX544" fmla="*/ 3188780 w 4468272"/>
              <a:gd name="connsiteY544" fmla="*/ 2138648 h 5852254"/>
              <a:gd name="connsiteX545" fmla="*/ 3188780 w 4468272"/>
              <a:gd name="connsiteY545" fmla="*/ 1363789 h 5852254"/>
              <a:gd name="connsiteX546" fmla="*/ 2673382 w 4468272"/>
              <a:gd name="connsiteY546" fmla="*/ 266891 h 5852254"/>
              <a:gd name="connsiteX547" fmla="*/ 2673382 w 4468272"/>
              <a:gd name="connsiteY547" fmla="*/ 465582 h 5852254"/>
              <a:gd name="connsiteX548" fmla="*/ 2472785 w 4468272"/>
              <a:gd name="connsiteY548" fmla="*/ 465582 h 5852254"/>
              <a:gd name="connsiteX549" fmla="*/ 2472785 w 4468272"/>
              <a:gd name="connsiteY549" fmla="*/ 266986 h 5852254"/>
              <a:gd name="connsiteX550" fmla="*/ 2673382 w 4468272"/>
              <a:gd name="connsiteY550" fmla="*/ 266986 h 5852254"/>
              <a:gd name="connsiteX551" fmla="*/ 139446 w 4468272"/>
              <a:gd name="connsiteY551" fmla="*/ 13811 h 5852254"/>
              <a:gd name="connsiteX552" fmla="*/ 2503551 w 4468272"/>
              <a:gd name="connsiteY552" fmla="*/ 13811 h 5852254"/>
              <a:gd name="connsiteX553" fmla="*/ 2503551 w 4468272"/>
              <a:gd name="connsiteY553" fmla="*/ 146590 h 5852254"/>
              <a:gd name="connsiteX554" fmla="*/ 139446 w 4468272"/>
              <a:gd name="connsiteY554" fmla="*/ 146590 h 5852254"/>
              <a:gd name="connsiteX555" fmla="*/ 139446 w 4468272"/>
              <a:gd name="connsiteY555" fmla="*/ 13811 h 5852254"/>
              <a:gd name="connsiteX556" fmla="*/ 1382363 w 4468272"/>
              <a:gd name="connsiteY556" fmla="*/ 5272755 h 5852254"/>
              <a:gd name="connsiteX557" fmla="*/ 1340453 w 4468272"/>
              <a:gd name="connsiteY557" fmla="*/ 5272755 h 5852254"/>
              <a:gd name="connsiteX558" fmla="*/ 1340453 w 4468272"/>
              <a:gd name="connsiteY558" fmla="*/ 4506754 h 5852254"/>
              <a:gd name="connsiteX559" fmla="*/ 1382363 w 4468272"/>
              <a:gd name="connsiteY559" fmla="*/ 4506754 h 5852254"/>
              <a:gd name="connsiteX560" fmla="*/ 1382363 w 4468272"/>
              <a:gd name="connsiteY560" fmla="*/ 5272755 h 5852254"/>
              <a:gd name="connsiteX561" fmla="*/ 1382363 w 4468272"/>
              <a:gd name="connsiteY561" fmla="*/ 4492943 h 5852254"/>
              <a:gd name="connsiteX562" fmla="*/ 1340453 w 4468272"/>
              <a:gd name="connsiteY562" fmla="*/ 4492943 h 5852254"/>
              <a:gd name="connsiteX563" fmla="*/ 1340453 w 4468272"/>
              <a:gd name="connsiteY563" fmla="*/ 4228338 h 5852254"/>
              <a:gd name="connsiteX564" fmla="*/ 1382363 w 4468272"/>
              <a:gd name="connsiteY564" fmla="*/ 4228338 h 5852254"/>
              <a:gd name="connsiteX565" fmla="*/ 1382363 w 4468272"/>
              <a:gd name="connsiteY565" fmla="*/ 4492943 h 5852254"/>
              <a:gd name="connsiteX566" fmla="*/ 1389221 w 4468272"/>
              <a:gd name="connsiteY566" fmla="*/ 4075462 h 5852254"/>
              <a:gd name="connsiteX567" fmla="*/ 1382363 w 4468272"/>
              <a:gd name="connsiteY567" fmla="*/ 4075462 h 5852254"/>
              <a:gd name="connsiteX568" fmla="*/ 1382363 w 4468272"/>
              <a:gd name="connsiteY568" fmla="*/ 4214622 h 5852254"/>
              <a:gd name="connsiteX569" fmla="*/ 1340453 w 4468272"/>
              <a:gd name="connsiteY569" fmla="*/ 4214622 h 5852254"/>
              <a:gd name="connsiteX570" fmla="*/ 1340453 w 4468272"/>
              <a:gd name="connsiteY570" fmla="*/ 4075462 h 5852254"/>
              <a:gd name="connsiteX571" fmla="*/ 946595 w 4468272"/>
              <a:gd name="connsiteY571" fmla="*/ 4075462 h 5852254"/>
              <a:gd name="connsiteX572" fmla="*/ 946595 w 4468272"/>
              <a:gd name="connsiteY572" fmla="*/ 4033552 h 5852254"/>
              <a:gd name="connsiteX573" fmla="*/ 1846231 w 4468272"/>
              <a:gd name="connsiteY573" fmla="*/ 4033552 h 5852254"/>
              <a:gd name="connsiteX574" fmla="*/ 1846231 w 4468272"/>
              <a:gd name="connsiteY574" fmla="*/ 4075462 h 5852254"/>
              <a:gd name="connsiteX575" fmla="*/ 1389221 w 4468272"/>
              <a:gd name="connsiteY575" fmla="*/ 4075462 h 5852254"/>
              <a:gd name="connsiteX576" fmla="*/ 3761041 w 4468272"/>
              <a:gd name="connsiteY576" fmla="*/ 2999232 h 5852254"/>
              <a:gd name="connsiteX577" fmla="*/ 1011555 w 4468272"/>
              <a:gd name="connsiteY577" fmla="*/ 2999232 h 5852254"/>
              <a:gd name="connsiteX578" fmla="*/ 1011555 w 4468272"/>
              <a:gd name="connsiteY578" fmla="*/ 2873788 h 5852254"/>
              <a:gd name="connsiteX579" fmla="*/ 3893344 w 4468272"/>
              <a:gd name="connsiteY579" fmla="*/ 2873788 h 5852254"/>
              <a:gd name="connsiteX580" fmla="*/ 3893344 w 4468272"/>
              <a:gd name="connsiteY580" fmla="*/ 4019741 h 5852254"/>
              <a:gd name="connsiteX581" fmla="*/ 3767899 w 4468272"/>
              <a:gd name="connsiteY581" fmla="*/ 4019741 h 5852254"/>
              <a:gd name="connsiteX582" fmla="*/ 3767899 w 4468272"/>
              <a:gd name="connsiteY582" fmla="*/ 3006090 h 5852254"/>
              <a:gd name="connsiteX583" fmla="*/ 3761041 w 4468272"/>
              <a:gd name="connsiteY583" fmla="*/ 2999232 h 5852254"/>
              <a:gd name="connsiteX584" fmla="*/ 3754184 w 4468272"/>
              <a:gd name="connsiteY584" fmla="*/ 3013043 h 5852254"/>
              <a:gd name="connsiteX585" fmla="*/ 3754184 w 4468272"/>
              <a:gd name="connsiteY585" fmla="*/ 4019836 h 5852254"/>
              <a:gd name="connsiteX586" fmla="*/ 3489579 w 4468272"/>
              <a:gd name="connsiteY586" fmla="*/ 4019836 h 5852254"/>
              <a:gd name="connsiteX587" fmla="*/ 3489579 w 4468272"/>
              <a:gd name="connsiteY587" fmla="*/ 3284506 h 5852254"/>
              <a:gd name="connsiteX588" fmla="*/ 3482721 w 4468272"/>
              <a:gd name="connsiteY588" fmla="*/ 3277648 h 5852254"/>
              <a:gd name="connsiteX589" fmla="*/ 1011555 w 4468272"/>
              <a:gd name="connsiteY589" fmla="*/ 3277648 h 5852254"/>
              <a:gd name="connsiteX590" fmla="*/ 1011555 w 4468272"/>
              <a:gd name="connsiteY590" fmla="*/ 3013043 h 5852254"/>
              <a:gd name="connsiteX591" fmla="*/ 3754184 w 4468272"/>
              <a:gd name="connsiteY591" fmla="*/ 3013043 h 5852254"/>
              <a:gd name="connsiteX592" fmla="*/ 3761041 w 4468272"/>
              <a:gd name="connsiteY592" fmla="*/ 4033552 h 5852254"/>
              <a:gd name="connsiteX593" fmla="*/ 3962876 w 4468272"/>
              <a:gd name="connsiteY593" fmla="*/ 4033552 h 5852254"/>
              <a:gd name="connsiteX594" fmla="*/ 3962876 w 4468272"/>
              <a:gd name="connsiteY594" fmla="*/ 4075462 h 5852254"/>
              <a:gd name="connsiteX595" fmla="*/ 3893249 w 4468272"/>
              <a:gd name="connsiteY595" fmla="*/ 4075462 h 5852254"/>
              <a:gd name="connsiteX596" fmla="*/ 3893249 w 4468272"/>
              <a:gd name="connsiteY596" fmla="*/ 4463034 h 5852254"/>
              <a:gd name="connsiteX597" fmla="*/ 3851339 w 4468272"/>
              <a:gd name="connsiteY597" fmla="*/ 4463034 h 5852254"/>
              <a:gd name="connsiteX598" fmla="*/ 3851339 w 4468272"/>
              <a:gd name="connsiteY598" fmla="*/ 4075462 h 5852254"/>
              <a:gd name="connsiteX599" fmla="*/ 2138363 w 4468272"/>
              <a:gd name="connsiteY599" fmla="*/ 4075462 h 5852254"/>
              <a:gd name="connsiteX600" fmla="*/ 2138363 w 4468272"/>
              <a:gd name="connsiteY600" fmla="*/ 4033552 h 5852254"/>
              <a:gd name="connsiteX601" fmla="*/ 3761041 w 4468272"/>
              <a:gd name="connsiteY601" fmla="*/ 4033552 h 5852254"/>
              <a:gd name="connsiteX602" fmla="*/ 3475863 w 4468272"/>
              <a:gd name="connsiteY602" fmla="*/ 4019836 h 5852254"/>
              <a:gd name="connsiteX603" fmla="*/ 1011555 w 4468272"/>
              <a:gd name="connsiteY603" fmla="*/ 4019836 h 5852254"/>
              <a:gd name="connsiteX604" fmla="*/ 1011555 w 4468272"/>
              <a:gd name="connsiteY604" fmla="*/ 3755231 h 5852254"/>
              <a:gd name="connsiteX605" fmla="*/ 3475863 w 4468272"/>
              <a:gd name="connsiteY605" fmla="*/ 3755231 h 5852254"/>
              <a:gd name="connsiteX606" fmla="*/ 3475863 w 4468272"/>
              <a:gd name="connsiteY606" fmla="*/ 4019836 h 5852254"/>
              <a:gd name="connsiteX607" fmla="*/ 2124551 w 4468272"/>
              <a:gd name="connsiteY607" fmla="*/ 4033552 h 5852254"/>
              <a:gd name="connsiteX608" fmla="*/ 2124551 w 4468272"/>
              <a:gd name="connsiteY608" fmla="*/ 4075462 h 5852254"/>
              <a:gd name="connsiteX609" fmla="*/ 1859947 w 4468272"/>
              <a:gd name="connsiteY609" fmla="*/ 4075462 h 5852254"/>
              <a:gd name="connsiteX610" fmla="*/ 1859947 w 4468272"/>
              <a:gd name="connsiteY610" fmla="*/ 4033552 h 5852254"/>
              <a:gd name="connsiteX611" fmla="*/ 2124551 w 4468272"/>
              <a:gd name="connsiteY611" fmla="*/ 4033552 h 5852254"/>
              <a:gd name="connsiteX612" fmla="*/ 4454652 w 4468272"/>
              <a:gd name="connsiteY612" fmla="*/ 5328380 h 5852254"/>
              <a:gd name="connsiteX613" fmla="*/ 4398836 w 4468272"/>
              <a:gd name="connsiteY613" fmla="*/ 5328380 h 5852254"/>
              <a:gd name="connsiteX614" fmla="*/ 4398836 w 4468272"/>
              <a:gd name="connsiteY614" fmla="*/ 5286471 h 5852254"/>
              <a:gd name="connsiteX615" fmla="*/ 4454652 w 4468272"/>
              <a:gd name="connsiteY615" fmla="*/ 5286471 h 5852254"/>
              <a:gd name="connsiteX616" fmla="*/ 4454652 w 4468272"/>
              <a:gd name="connsiteY616" fmla="*/ 5328380 h 5852254"/>
              <a:gd name="connsiteX617" fmla="*/ 4454652 w 4468272"/>
              <a:gd name="connsiteY617" fmla="*/ 4075462 h 5852254"/>
              <a:gd name="connsiteX618" fmla="*/ 4398836 w 4468272"/>
              <a:gd name="connsiteY618" fmla="*/ 4075462 h 5852254"/>
              <a:gd name="connsiteX619" fmla="*/ 4398836 w 4468272"/>
              <a:gd name="connsiteY619" fmla="*/ 4033552 h 5852254"/>
              <a:gd name="connsiteX620" fmla="*/ 4454652 w 4468272"/>
              <a:gd name="connsiteY620" fmla="*/ 4033552 h 5852254"/>
              <a:gd name="connsiteX621" fmla="*/ 4454652 w 4468272"/>
              <a:gd name="connsiteY621" fmla="*/ 4075462 h 5852254"/>
              <a:gd name="connsiteX622" fmla="*/ 4454652 w 4468272"/>
              <a:gd name="connsiteY622" fmla="*/ 4019836 h 5852254"/>
              <a:gd name="connsiteX623" fmla="*/ 4385024 w 4468272"/>
              <a:gd name="connsiteY623" fmla="*/ 4019836 h 5852254"/>
              <a:gd name="connsiteX624" fmla="*/ 4385024 w 4468272"/>
              <a:gd name="connsiteY624" fmla="*/ 4089273 h 5852254"/>
              <a:gd name="connsiteX625" fmla="*/ 4454652 w 4468272"/>
              <a:gd name="connsiteY625" fmla="*/ 4089273 h 5852254"/>
              <a:gd name="connsiteX626" fmla="*/ 4454652 w 4468272"/>
              <a:gd name="connsiteY626" fmla="*/ 5272755 h 5852254"/>
              <a:gd name="connsiteX627" fmla="*/ 4385024 w 4468272"/>
              <a:gd name="connsiteY627" fmla="*/ 5272755 h 5852254"/>
              <a:gd name="connsiteX628" fmla="*/ 4385024 w 4468272"/>
              <a:gd name="connsiteY628" fmla="*/ 5342192 h 5852254"/>
              <a:gd name="connsiteX629" fmla="*/ 4454652 w 4468272"/>
              <a:gd name="connsiteY629" fmla="*/ 5342192 h 5852254"/>
              <a:gd name="connsiteX630" fmla="*/ 4454652 w 4468272"/>
              <a:gd name="connsiteY630" fmla="*/ 5838730 h 5852254"/>
              <a:gd name="connsiteX631" fmla="*/ 2997422 w 4468272"/>
              <a:gd name="connsiteY631" fmla="*/ 5838730 h 5852254"/>
              <a:gd name="connsiteX632" fmla="*/ 2997422 w 4468272"/>
              <a:gd name="connsiteY632" fmla="*/ 5342192 h 5852254"/>
              <a:gd name="connsiteX633" fmla="*/ 3976688 w 4468272"/>
              <a:gd name="connsiteY633" fmla="*/ 5342192 h 5852254"/>
              <a:gd name="connsiteX634" fmla="*/ 3976688 w 4468272"/>
              <a:gd name="connsiteY634" fmla="*/ 5272755 h 5852254"/>
              <a:gd name="connsiteX635" fmla="*/ 3907060 w 4468272"/>
              <a:gd name="connsiteY635" fmla="*/ 5272755 h 5852254"/>
              <a:gd name="connsiteX636" fmla="*/ 3907060 w 4468272"/>
              <a:gd name="connsiteY636" fmla="*/ 4885182 h 5852254"/>
              <a:gd name="connsiteX637" fmla="*/ 3837623 w 4468272"/>
              <a:gd name="connsiteY637" fmla="*/ 4885182 h 5852254"/>
              <a:gd name="connsiteX638" fmla="*/ 3837623 w 4468272"/>
              <a:gd name="connsiteY638" fmla="*/ 5272755 h 5852254"/>
              <a:gd name="connsiteX639" fmla="*/ 1396175 w 4468272"/>
              <a:gd name="connsiteY639" fmla="*/ 5272755 h 5852254"/>
              <a:gd name="connsiteX640" fmla="*/ 1396175 w 4468272"/>
              <a:gd name="connsiteY640" fmla="*/ 4089273 h 5852254"/>
              <a:gd name="connsiteX641" fmla="*/ 3837718 w 4468272"/>
              <a:gd name="connsiteY641" fmla="*/ 4089273 h 5852254"/>
              <a:gd name="connsiteX642" fmla="*/ 3837718 w 4468272"/>
              <a:gd name="connsiteY642" fmla="*/ 4476846 h 5852254"/>
              <a:gd name="connsiteX643" fmla="*/ 3907155 w 4468272"/>
              <a:gd name="connsiteY643" fmla="*/ 4476846 h 5852254"/>
              <a:gd name="connsiteX644" fmla="*/ 3907155 w 4468272"/>
              <a:gd name="connsiteY644" fmla="*/ 4089273 h 5852254"/>
              <a:gd name="connsiteX645" fmla="*/ 3976783 w 4468272"/>
              <a:gd name="connsiteY645" fmla="*/ 4089273 h 5852254"/>
              <a:gd name="connsiteX646" fmla="*/ 3976783 w 4468272"/>
              <a:gd name="connsiteY646" fmla="*/ 4019836 h 5852254"/>
              <a:gd name="connsiteX647" fmla="*/ 3907155 w 4468272"/>
              <a:gd name="connsiteY647" fmla="*/ 4019836 h 5852254"/>
              <a:gd name="connsiteX648" fmla="*/ 3907155 w 4468272"/>
              <a:gd name="connsiteY648" fmla="*/ 2867025 h 5852254"/>
              <a:gd name="connsiteX649" fmla="*/ 3900297 w 4468272"/>
              <a:gd name="connsiteY649" fmla="*/ 2860167 h 5852254"/>
              <a:gd name="connsiteX650" fmla="*/ 1004697 w 4468272"/>
              <a:gd name="connsiteY650" fmla="*/ 2860167 h 5852254"/>
              <a:gd name="connsiteX651" fmla="*/ 997839 w 4468272"/>
              <a:gd name="connsiteY651" fmla="*/ 2867025 h 5852254"/>
              <a:gd name="connsiteX652" fmla="*/ 997839 w 4468272"/>
              <a:gd name="connsiteY652" fmla="*/ 3284506 h 5852254"/>
              <a:gd name="connsiteX653" fmla="*/ 1004697 w 4468272"/>
              <a:gd name="connsiteY653" fmla="*/ 3291364 h 5852254"/>
              <a:gd name="connsiteX654" fmla="*/ 3475863 w 4468272"/>
              <a:gd name="connsiteY654" fmla="*/ 3291364 h 5852254"/>
              <a:gd name="connsiteX655" fmla="*/ 3475863 w 4468272"/>
              <a:gd name="connsiteY655" fmla="*/ 3741515 h 5852254"/>
              <a:gd name="connsiteX656" fmla="*/ 1004697 w 4468272"/>
              <a:gd name="connsiteY656" fmla="*/ 3741515 h 5852254"/>
              <a:gd name="connsiteX657" fmla="*/ 997839 w 4468272"/>
              <a:gd name="connsiteY657" fmla="*/ 3748373 h 5852254"/>
              <a:gd name="connsiteX658" fmla="*/ 997839 w 4468272"/>
              <a:gd name="connsiteY658" fmla="*/ 4019836 h 5852254"/>
              <a:gd name="connsiteX659" fmla="*/ 932879 w 4468272"/>
              <a:gd name="connsiteY659" fmla="*/ 4019836 h 5852254"/>
              <a:gd name="connsiteX660" fmla="*/ 932879 w 4468272"/>
              <a:gd name="connsiteY660" fmla="*/ 4089273 h 5852254"/>
              <a:gd name="connsiteX661" fmla="*/ 1326737 w 4468272"/>
              <a:gd name="connsiteY661" fmla="*/ 4089273 h 5852254"/>
              <a:gd name="connsiteX662" fmla="*/ 1326737 w 4468272"/>
              <a:gd name="connsiteY662" fmla="*/ 5272755 h 5852254"/>
              <a:gd name="connsiteX663" fmla="*/ 806672 w 4468272"/>
              <a:gd name="connsiteY663" fmla="*/ 5272755 h 5852254"/>
              <a:gd name="connsiteX664" fmla="*/ 799814 w 4468272"/>
              <a:gd name="connsiteY664" fmla="*/ 5279612 h 5852254"/>
              <a:gd name="connsiteX665" fmla="*/ 799814 w 4468272"/>
              <a:gd name="connsiteY665" fmla="*/ 5314474 h 5852254"/>
              <a:gd name="connsiteX666" fmla="*/ 359855 w 4468272"/>
              <a:gd name="connsiteY666" fmla="*/ 5314474 h 5852254"/>
              <a:gd name="connsiteX667" fmla="*/ 359855 w 4468272"/>
              <a:gd name="connsiteY667" fmla="*/ 5279612 h 5852254"/>
              <a:gd name="connsiteX668" fmla="*/ 352997 w 4468272"/>
              <a:gd name="connsiteY668" fmla="*/ 5272755 h 5852254"/>
              <a:gd name="connsiteX669" fmla="*/ 13716 w 4468272"/>
              <a:gd name="connsiteY669" fmla="*/ 5272755 h 5852254"/>
              <a:gd name="connsiteX670" fmla="*/ 13716 w 4468272"/>
              <a:gd name="connsiteY670" fmla="*/ 4244150 h 5852254"/>
              <a:gd name="connsiteX671" fmla="*/ 173831 w 4468272"/>
              <a:gd name="connsiteY671" fmla="*/ 4244150 h 5852254"/>
              <a:gd name="connsiteX672" fmla="*/ 180689 w 4468272"/>
              <a:gd name="connsiteY672" fmla="*/ 4237292 h 5852254"/>
              <a:gd name="connsiteX673" fmla="*/ 180689 w 4468272"/>
              <a:gd name="connsiteY673" fmla="*/ 4089273 h 5852254"/>
              <a:gd name="connsiteX674" fmla="*/ 524542 w 4468272"/>
              <a:gd name="connsiteY674" fmla="*/ 4089273 h 5852254"/>
              <a:gd name="connsiteX675" fmla="*/ 524542 w 4468272"/>
              <a:gd name="connsiteY675" fmla="*/ 4019836 h 5852254"/>
              <a:gd name="connsiteX676" fmla="*/ 454914 w 4468272"/>
              <a:gd name="connsiteY676" fmla="*/ 4019836 h 5852254"/>
              <a:gd name="connsiteX677" fmla="*/ 454914 w 4468272"/>
              <a:gd name="connsiteY677" fmla="*/ 2330863 h 5852254"/>
              <a:gd name="connsiteX678" fmla="*/ 448056 w 4468272"/>
              <a:gd name="connsiteY678" fmla="*/ 2324005 h 5852254"/>
              <a:gd name="connsiteX679" fmla="*/ 15145 w 4468272"/>
              <a:gd name="connsiteY679" fmla="*/ 2324005 h 5852254"/>
              <a:gd name="connsiteX680" fmla="*/ 15145 w 4468272"/>
              <a:gd name="connsiteY680" fmla="*/ 160401 h 5852254"/>
              <a:gd name="connsiteX681" fmla="*/ 2561558 w 4468272"/>
              <a:gd name="connsiteY681" fmla="*/ 160401 h 5852254"/>
              <a:gd name="connsiteX682" fmla="*/ 2561558 w 4468272"/>
              <a:gd name="connsiteY682" fmla="*/ 253270 h 5852254"/>
              <a:gd name="connsiteX683" fmla="*/ 2465928 w 4468272"/>
              <a:gd name="connsiteY683" fmla="*/ 253270 h 5852254"/>
              <a:gd name="connsiteX684" fmla="*/ 2459070 w 4468272"/>
              <a:gd name="connsiteY684" fmla="*/ 260128 h 5852254"/>
              <a:gd name="connsiteX685" fmla="*/ 2459070 w 4468272"/>
              <a:gd name="connsiteY685" fmla="*/ 472535 h 5852254"/>
              <a:gd name="connsiteX686" fmla="*/ 2465928 w 4468272"/>
              <a:gd name="connsiteY686" fmla="*/ 479393 h 5852254"/>
              <a:gd name="connsiteX687" fmla="*/ 2680240 w 4468272"/>
              <a:gd name="connsiteY687" fmla="*/ 479393 h 5852254"/>
              <a:gd name="connsiteX688" fmla="*/ 2687098 w 4468272"/>
              <a:gd name="connsiteY688" fmla="*/ 472535 h 5852254"/>
              <a:gd name="connsiteX689" fmla="*/ 2687098 w 4468272"/>
              <a:gd name="connsiteY689" fmla="*/ 324517 h 5852254"/>
              <a:gd name="connsiteX690" fmla="*/ 2937320 w 4468272"/>
              <a:gd name="connsiteY690" fmla="*/ 324517 h 5852254"/>
              <a:gd name="connsiteX691" fmla="*/ 2937320 w 4468272"/>
              <a:gd name="connsiteY691" fmla="*/ 1351217 h 5852254"/>
              <a:gd name="connsiteX692" fmla="*/ 2944178 w 4468272"/>
              <a:gd name="connsiteY692" fmla="*/ 1358075 h 5852254"/>
              <a:gd name="connsiteX693" fmla="*/ 3174968 w 4468272"/>
              <a:gd name="connsiteY693" fmla="*/ 1357313 h 5852254"/>
              <a:gd name="connsiteX694" fmla="*/ 3174968 w 4468272"/>
              <a:gd name="connsiteY694" fmla="*/ 2145602 h 5852254"/>
              <a:gd name="connsiteX695" fmla="*/ 3181826 w 4468272"/>
              <a:gd name="connsiteY695" fmla="*/ 2152460 h 5852254"/>
              <a:gd name="connsiteX696" fmla="*/ 3228213 w 4468272"/>
              <a:gd name="connsiteY696" fmla="*/ 2152460 h 5852254"/>
              <a:gd name="connsiteX697" fmla="*/ 3235071 w 4468272"/>
              <a:gd name="connsiteY697" fmla="*/ 2145602 h 5852254"/>
              <a:gd name="connsiteX698" fmla="*/ 3235071 w 4468272"/>
              <a:gd name="connsiteY698" fmla="*/ 2129314 h 5852254"/>
              <a:gd name="connsiteX699" fmla="*/ 3552920 w 4468272"/>
              <a:gd name="connsiteY699" fmla="*/ 2129314 h 5852254"/>
              <a:gd name="connsiteX700" fmla="*/ 3559778 w 4468272"/>
              <a:gd name="connsiteY700" fmla="*/ 2122456 h 5852254"/>
              <a:gd name="connsiteX701" fmla="*/ 3559778 w 4468272"/>
              <a:gd name="connsiteY701" fmla="*/ 1380268 h 5852254"/>
              <a:gd name="connsiteX702" fmla="*/ 3552920 w 4468272"/>
              <a:gd name="connsiteY702" fmla="*/ 1373410 h 5852254"/>
              <a:gd name="connsiteX703" fmla="*/ 3235071 w 4468272"/>
              <a:gd name="connsiteY703" fmla="*/ 1373410 h 5852254"/>
              <a:gd name="connsiteX704" fmla="*/ 3235071 w 4468272"/>
              <a:gd name="connsiteY704" fmla="*/ 1357408 h 5852254"/>
              <a:gd name="connsiteX705" fmla="*/ 4334637 w 4468272"/>
              <a:gd name="connsiteY705" fmla="*/ 1357408 h 5852254"/>
              <a:gd name="connsiteX706" fmla="*/ 4334637 w 4468272"/>
              <a:gd name="connsiteY706" fmla="*/ 1373410 h 5852254"/>
              <a:gd name="connsiteX707" fmla="*/ 4016788 w 4468272"/>
              <a:gd name="connsiteY707" fmla="*/ 1373410 h 5852254"/>
              <a:gd name="connsiteX708" fmla="*/ 4009930 w 4468272"/>
              <a:gd name="connsiteY708" fmla="*/ 1380268 h 5852254"/>
              <a:gd name="connsiteX709" fmla="*/ 4009930 w 4468272"/>
              <a:gd name="connsiteY709" fmla="*/ 2122456 h 5852254"/>
              <a:gd name="connsiteX710" fmla="*/ 4016788 w 4468272"/>
              <a:gd name="connsiteY710" fmla="*/ 2129314 h 5852254"/>
              <a:gd name="connsiteX711" fmla="*/ 4334637 w 4468272"/>
              <a:gd name="connsiteY711" fmla="*/ 2129314 h 5852254"/>
              <a:gd name="connsiteX712" fmla="*/ 4334637 w 4468272"/>
              <a:gd name="connsiteY712" fmla="*/ 2145602 h 5852254"/>
              <a:gd name="connsiteX713" fmla="*/ 4341495 w 4468272"/>
              <a:gd name="connsiteY713" fmla="*/ 2152460 h 5852254"/>
              <a:gd name="connsiteX714" fmla="*/ 4387882 w 4468272"/>
              <a:gd name="connsiteY714" fmla="*/ 2152460 h 5852254"/>
              <a:gd name="connsiteX715" fmla="*/ 4394740 w 4468272"/>
              <a:gd name="connsiteY715" fmla="*/ 2145602 h 5852254"/>
              <a:gd name="connsiteX716" fmla="*/ 4394740 w 4468272"/>
              <a:gd name="connsiteY716" fmla="*/ 1357122 h 5852254"/>
              <a:gd name="connsiteX717" fmla="*/ 4454557 w 4468272"/>
              <a:gd name="connsiteY717" fmla="*/ 1357122 h 5852254"/>
              <a:gd name="connsiteX718" fmla="*/ 4454557 w 4468272"/>
              <a:gd name="connsiteY718" fmla="*/ 4019836 h 5852254"/>
              <a:gd name="connsiteX719" fmla="*/ 3900202 w 4468272"/>
              <a:gd name="connsiteY719" fmla="*/ 5286566 h 5852254"/>
              <a:gd name="connsiteX720" fmla="*/ 3962876 w 4468272"/>
              <a:gd name="connsiteY720" fmla="*/ 5286566 h 5852254"/>
              <a:gd name="connsiteX721" fmla="*/ 3962876 w 4468272"/>
              <a:gd name="connsiteY721" fmla="*/ 5328476 h 5852254"/>
              <a:gd name="connsiteX722" fmla="*/ 2997422 w 4468272"/>
              <a:gd name="connsiteY722" fmla="*/ 5328476 h 5852254"/>
              <a:gd name="connsiteX723" fmla="*/ 2997422 w 4468272"/>
              <a:gd name="connsiteY723" fmla="*/ 5286566 h 5852254"/>
              <a:gd name="connsiteX724" fmla="*/ 3851434 w 4468272"/>
              <a:gd name="connsiteY724" fmla="*/ 5286566 h 5852254"/>
              <a:gd name="connsiteX725" fmla="*/ 3851434 w 4468272"/>
              <a:gd name="connsiteY725" fmla="*/ 4898994 h 5852254"/>
              <a:gd name="connsiteX726" fmla="*/ 3893344 w 4468272"/>
              <a:gd name="connsiteY726" fmla="*/ 4898994 h 5852254"/>
              <a:gd name="connsiteX727" fmla="*/ 3893344 w 4468272"/>
              <a:gd name="connsiteY727" fmla="*/ 5286566 h 5852254"/>
              <a:gd name="connsiteX728" fmla="*/ 3900202 w 4468272"/>
              <a:gd name="connsiteY728" fmla="*/ 5286566 h 5852254"/>
              <a:gd name="connsiteX729" fmla="*/ 454914 w 4468272"/>
              <a:gd name="connsiteY729" fmla="*/ 4075557 h 5852254"/>
              <a:gd name="connsiteX730" fmla="*/ 454914 w 4468272"/>
              <a:gd name="connsiteY730" fmla="*/ 4033647 h 5852254"/>
              <a:gd name="connsiteX731" fmla="*/ 510731 w 4468272"/>
              <a:gd name="connsiteY731" fmla="*/ 4033647 h 5852254"/>
              <a:gd name="connsiteX732" fmla="*/ 510731 w 4468272"/>
              <a:gd name="connsiteY732" fmla="*/ 4075557 h 5852254"/>
              <a:gd name="connsiteX733" fmla="*/ 454914 w 4468272"/>
              <a:gd name="connsiteY733" fmla="*/ 4075557 h 5852254"/>
              <a:gd name="connsiteX734" fmla="*/ 3546158 w 4468272"/>
              <a:gd name="connsiteY734" fmla="*/ 1758220 h 5852254"/>
              <a:gd name="connsiteX735" fmla="*/ 3546158 w 4468272"/>
              <a:gd name="connsiteY735" fmla="*/ 2115598 h 5852254"/>
              <a:gd name="connsiteX736" fmla="*/ 3304794 w 4468272"/>
              <a:gd name="connsiteY736" fmla="*/ 2115598 h 5852254"/>
              <a:gd name="connsiteX737" fmla="*/ 3304794 w 4468272"/>
              <a:gd name="connsiteY737" fmla="*/ 1758220 h 5852254"/>
              <a:gd name="connsiteX738" fmla="*/ 3546158 w 4468272"/>
              <a:gd name="connsiteY738" fmla="*/ 1758220 h 5852254"/>
              <a:gd name="connsiteX739" fmla="*/ 3304794 w 4468272"/>
              <a:gd name="connsiteY739" fmla="*/ 1744409 h 5852254"/>
              <a:gd name="connsiteX740" fmla="*/ 3304794 w 4468272"/>
              <a:gd name="connsiteY740" fmla="*/ 1387031 h 5852254"/>
              <a:gd name="connsiteX741" fmla="*/ 3546158 w 4468272"/>
              <a:gd name="connsiteY741" fmla="*/ 1387031 h 5852254"/>
              <a:gd name="connsiteX742" fmla="*/ 3546158 w 4468272"/>
              <a:gd name="connsiteY742" fmla="*/ 1744409 h 5852254"/>
              <a:gd name="connsiteX743" fmla="*/ 3304794 w 4468272"/>
              <a:gd name="connsiteY743" fmla="*/ 1744409 h 5852254"/>
              <a:gd name="connsiteX744" fmla="*/ 4278916 w 4468272"/>
              <a:gd name="connsiteY744" fmla="*/ 1744409 h 5852254"/>
              <a:gd name="connsiteX745" fmla="*/ 4278916 w 4468272"/>
              <a:gd name="connsiteY745" fmla="*/ 1387031 h 5852254"/>
              <a:gd name="connsiteX746" fmla="*/ 4334732 w 4468272"/>
              <a:gd name="connsiteY746" fmla="*/ 1387031 h 5852254"/>
              <a:gd name="connsiteX747" fmla="*/ 4334732 w 4468272"/>
              <a:gd name="connsiteY747" fmla="*/ 1744409 h 5852254"/>
              <a:gd name="connsiteX748" fmla="*/ 4278916 w 4468272"/>
              <a:gd name="connsiteY748" fmla="*/ 1744409 h 5852254"/>
              <a:gd name="connsiteX749" fmla="*/ 4334732 w 4468272"/>
              <a:gd name="connsiteY749" fmla="*/ 1758220 h 5852254"/>
              <a:gd name="connsiteX750" fmla="*/ 4334732 w 4468272"/>
              <a:gd name="connsiteY750" fmla="*/ 2115598 h 5852254"/>
              <a:gd name="connsiteX751" fmla="*/ 4278916 w 4468272"/>
              <a:gd name="connsiteY751" fmla="*/ 2115598 h 5852254"/>
              <a:gd name="connsiteX752" fmla="*/ 4278916 w 4468272"/>
              <a:gd name="connsiteY752" fmla="*/ 1758220 h 5852254"/>
              <a:gd name="connsiteX753" fmla="*/ 4334732 w 4468272"/>
              <a:gd name="connsiteY753" fmla="*/ 1758220 h 5852254"/>
              <a:gd name="connsiteX754" fmla="*/ 4023741 w 4468272"/>
              <a:gd name="connsiteY754" fmla="*/ 1744409 h 5852254"/>
              <a:gd name="connsiteX755" fmla="*/ 4023741 w 4468272"/>
              <a:gd name="connsiteY755" fmla="*/ 1387031 h 5852254"/>
              <a:gd name="connsiteX756" fmla="*/ 4265105 w 4468272"/>
              <a:gd name="connsiteY756" fmla="*/ 1387031 h 5852254"/>
              <a:gd name="connsiteX757" fmla="*/ 4265105 w 4468272"/>
              <a:gd name="connsiteY757" fmla="*/ 1744409 h 5852254"/>
              <a:gd name="connsiteX758" fmla="*/ 4023741 w 4468272"/>
              <a:gd name="connsiteY758" fmla="*/ 1744409 h 5852254"/>
              <a:gd name="connsiteX759" fmla="*/ 4265105 w 4468272"/>
              <a:gd name="connsiteY759" fmla="*/ 1758220 h 5852254"/>
              <a:gd name="connsiteX760" fmla="*/ 4265105 w 4468272"/>
              <a:gd name="connsiteY760" fmla="*/ 2115598 h 5852254"/>
              <a:gd name="connsiteX761" fmla="*/ 4023741 w 4468272"/>
              <a:gd name="connsiteY761" fmla="*/ 2115598 h 5852254"/>
              <a:gd name="connsiteX762" fmla="*/ 4023741 w 4468272"/>
              <a:gd name="connsiteY762" fmla="*/ 1758220 h 5852254"/>
              <a:gd name="connsiteX763" fmla="*/ 4265105 w 4468272"/>
              <a:gd name="connsiteY763" fmla="*/ 1758220 h 585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Lst>
            <a:rect l="l" t="t" r="r" b="b"/>
            <a:pathLst>
              <a:path w="4468272" h="5852254">
                <a:moveTo>
                  <a:pt x="1054418" y="1455801"/>
                </a:moveTo>
                <a:cubicBezTo>
                  <a:pt x="1054418" y="1451991"/>
                  <a:pt x="1051370" y="1448943"/>
                  <a:pt x="1047560" y="1448943"/>
                </a:cubicBezTo>
                <a:lnTo>
                  <a:pt x="815626" y="1448943"/>
                </a:lnTo>
                <a:cubicBezTo>
                  <a:pt x="811816" y="1448943"/>
                  <a:pt x="808768" y="1451991"/>
                  <a:pt x="808768" y="1455801"/>
                </a:cubicBezTo>
                <a:lnTo>
                  <a:pt x="808768" y="1687735"/>
                </a:lnTo>
                <a:cubicBezTo>
                  <a:pt x="808768" y="1691545"/>
                  <a:pt x="811816" y="1694593"/>
                  <a:pt x="815626" y="1694593"/>
                </a:cubicBezTo>
                <a:lnTo>
                  <a:pt x="1047560" y="1694593"/>
                </a:lnTo>
                <a:cubicBezTo>
                  <a:pt x="1051370" y="1694593"/>
                  <a:pt x="1054418" y="1691545"/>
                  <a:pt x="1054418" y="1687735"/>
                </a:cubicBezTo>
                <a:lnTo>
                  <a:pt x="1054418" y="1455801"/>
                </a:lnTo>
                <a:close/>
                <a:moveTo>
                  <a:pt x="992219" y="1680877"/>
                </a:moveTo>
                <a:lnTo>
                  <a:pt x="822484" y="1680877"/>
                </a:lnTo>
                <a:lnTo>
                  <a:pt x="822484" y="1462659"/>
                </a:lnTo>
                <a:lnTo>
                  <a:pt x="992219" y="1462659"/>
                </a:lnTo>
                <a:lnTo>
                  <a:pt x="992219" y="1680877"/>
                </a:lnTo>
                <a:close/>
                <a:moveTo>
                  <a:pt x="1040702" y="1680877"/>
                </a:moveTo>
                <a:lnTo>
                  <a:pt x="1005935" y="1680877"/>
                </a:lnTo>
                <a:lnTo>
                  <a:pt x="1005935" y="1462659"/>
                </a:lnTo>
                <a:lnTo>
                  <a:pt x="1040702" y="1462659"/>
                </a:lnTo>
                <a:lnTo>
                  <a:pt x="1040702" y="1680877"/>
                </a:lnTo>
                <a:close/>
                <a:moveTo>
                  <a:pt x="3954209" y="2122456"/>
                </a:moveTo>
                <a:lnTo>
                  <a:pt x="3954209" y="1380268"/>
                </a:lnTo>
                <a:cubicBezTo>
                  <a:pt x="3954209" y="1376458"/>
                  <a:pt x="3951161" y="1373410"/>
                  <a:pt x="3947351" y="1373410"/>
                </a:cubicBezTo>
                <a:lnTo>
                  <a:pt x="3622643" y="1373410"/>
                </a:lnTo>
                <a:cubicBezTo>
                  <a:pt x="3618833" y="1373410"/>
                  <a:pt x="3615785" y="1376458"/>
                  <a:pt x="3615785" y="1380268"/>
                </a:cubicBezTo>
                <a:lnTo>
                  <a:pt x="3615785" y="2122456"/>
                </a:lnTo>
                <a:cubicBezTo>
                  <a:pt x="3615785" y="2126266"/>
                  <a:pt x="3618833" y="2129314"/>
                  <a:pt x="3622643" y="2129314"/>
                </a:cubicBezTo>
                <a:lnTo>
                  <a:pt x="3947351" y="2129314"/>
                </a:lnTo>
                <a:cubicBezTo>
                  <a:pt x="3951161" y="2129314"/>
                  <a:pt x="3954209" y="2126266"/>
                  <a:pt x="3954209" y="2122456"/>
                </a:cubicBezTo>
                <a:close/>
                <a:moveTo>
                  <a:pt x="3940493" y="2115598"/>
                </a:moveTo>
                <a:lnTo>
                  <a:pt x="3629501" y="2115598"/>
                </a:lnTo>
                <a:lnTo>
                  <a:pt x="3629501" y="1387126"/>
                </a:lnTo>
                <a:lnTo>
                  <a:pt x="3940493" y="1387126"/>
                </a:lnTo>
                <a:lnTo>
                  <a:pt x="3940493" y="2115598"/>
                </a:lnTo>
                <a:close/>
                <a:moveTo>
                  <a:pt x="1054418" y="481679"/>
                </a:moveTo>
                <a:cubicBezTo>
                  <a:pt x="1054418" y="477869"/>
                  <a:pt x="1051370" y="474821"/>
                  <a:pt x="1047560" y="474821"/>
                </a:cubicBezTo>
                <a:lnTo>
                  <a:pt x="815626" y="474821"/>
                </a:lnTo>
                <a:cubicBezTo>
                  <a:pt x="811816" y="474821"/>
                  <a:pt x="808768" y="477869"/>
                  <a:pt x="808768" y="481679"/>
                </a:cubicBezTo>
                <a:lnTo>
                  <a:pt x="808768" y="713613"/>
                </a:lnTo>
                <a:cubicBezTo>
                  <a:pt x="808768" y="717423"/>
                  <a:pt x="811816" y="720471"/>
                  <a:pt x="815626" y="720471"/>
                </a:cubicBezTo>
                <a:lnTo>
                  <a:pt x="1047560" y="720471"/>
                </a:lnTo>
                <a:cubicBezTo>
                  <a:pt x="1051370" y="720471"/>
                  <a:pt x="1054418" y="717423"/>
                  <a:pt x="1054418" y="713613"/>
                </a:cubicBezTo>
                <a:lnTo>
                  <a:pt x="1054418" y="481679"/>
                </a:lnTo>
                <a:close/>
                <a:moveTo>
                  <a:pt x="992219" y="706755"/>
                </a:moveTo>
                <a:lnTo>
                  <a:pt x="822484" y="706755"/>
                </a:lnTo>
                <a:lnTo>
                  <a:pt x="822484" y="488537"/>
                </a:lnTo>
                <a:lnTo>
                  <a:pt x="992219" y="488537"/>
                </a:lnTo>
                <a:lnTo>
                  <a:pt x="992219" y="706755"/>
                </a:lnTo>
                <a:close/>
                <a:moveTo>
                  <a:pt x="1040702" y="706755"/>
                </a:moveTo>
                <a:lnTo>
                  <a:pt x="1005935" y="706755"/>
                </a:lnTo>
                <a:lnTo>
                  <a:pt x="1005935" y="488537"/>
                </a:lnTo>
                <a:lnTo>
                  <a:pt x="1040702" y="488537"/>
                </a:lnTo>
                <a:lnTo>
                  <a:pt x="1040702" y="706755"/>
                </a:lnTo>
                <a:close/>
                <a:moveTo>
                  <a:pt x="20098" y="186690"/>
                </a:moveTo>
                <a:lnTo>
                  <a:pt x="20098" y="2280571"/>
                </a:lnTo>
                <a:cubicBezTo>
                  <a:pt x="20098" y="2284381"/>
                  <a:pt x="23146" y="2287429"/>
                  <a:pt x="26956" y="2287429"/>
                </a:cubicBezTo>
                <a:lnTo>
                  <a:pt x="351758" y="2287429"/>
                </a:lnTo>
                <a:cubicBezTo>
                  <a:pt x="355568" y="2287429"/>
                  <a:pt x="358616" y="2284381"/>
                  <a:pt x="358616" y="2280571"/>
                </a:cubicBezTo>
                <a:lnTo>
                  <a:pt x="358616" y="186690"/>
                </a:lnTo>
                <a:lnTo>
                  <a:pt x="20098" y="186690"/>
                </a:lnTo>
                <a:close/>
                <a:moveTo>
                  <a:pt x="89726" y="2273618"/>
                </a:moveTo>
                <a:lnTo>
                  <a:pt x="33909" y="2273618"/>
                </a:lnTo>
                <a:lnTo>
                  <a:pt x="33909" y="1869853"/>
                </a:lnTo>
                <a:lnTo>
                  <a:pt x="89726" y="1869853"/>
                </a:lnTo>
                <a:lnTo>
                  <a:pt x="89726" y="2273618"/>
                </a:lnTo>
                <a:close/>
                <a:moveTo>
                  <a:pt x="89726" y="1856137"/>
                </a:moveTo>
                <a:lnTo>
                  <a:pt x="33909" y="1856137"/>
                </a:lnTo>
                <a:lnTo>
                  <a:pt x="33909" y="1452372"/>
                </a:lnTo>
                <a:lnTo>
                  <a:pt x="89726" y="1452372"/>
                </a:lnTo>
                <a:lnTo>
                  <a:pt x="89726" y="1856137"/>
                </a:lnTo>
                <a:close/>
                <a:moveTo>
                  <a:pt x="89726" y="1438656"/>
                </a:moveTo>
                <a:lnTo>
                  <a:pt x="33909" y="1438656"/>
                </a:lnTo>
                <a:lnTo>
                  <a:pt x="33909" y="1034891"/>
                </a:lnTo>
                <a:lnTo>
                  <a:pt x="89726" y="1034891"/>
                </a:lnTo>
                <a:lnTo>
                  <a:pt x="89726" y="1438656"/>
                </a:lnTo>
                <a:close/>
                <a:moveTo>
                  <a:pt x="89726" y="1021175"/>
                </a:moveTo>
                <a:lnTo>
                  <a:pt x="33909" y="1021175"/>
                </a:lnTo>
                <a:lnTo>
                  <a:pt x="33909" y="617411"/>
                </a:lnTo>
                <a:lnTo>
                  <a:pt x="89726" y="617411"/>
                </a:lnTo>
                <a:lnTo>
                  <a:pt x="89726" y="1021175"/>
                </a:lnTo>
                <a:close/>
                <a:moveTo>
                  <a:pt x="89726" y="603695"/>
                </a:moveTo>
                <a:lnTo>
                  <a:pt x="33909" y="603695"/>
                </a:lnTo>
                <a:lnTo>
                  <a:pt x="33909" y="199930"/>
                </a:lnTo>
                <a:lnTo>
                  <a:pt x="89726" y="199930"/>
                </a:lnTo>
                <a:lnTo>
                  <a:pt x="89726" y="603695"/>
                </a:lnTo>
                <a:close/>
                <a:moveTo>
                  <a:pt x="344805" y="2273618"/>
                </a:moveTo>
                <a:lnTo>
                  <a:pt x="103442" y="2273618"/>
                </a:lnTo>
                <a:lnTo>
                  <a:pt x="103442" y="1869853"/>
                </a:lnTo>
                <a:lnTo>
                  <a:pt x="344805" y="1869853"/>
                </a:lnTo>
                <a:lnTo>
                  <a:pt x="344805" y="2273618"/>
                </a:lnTo>
                <a:close/>
                <a:moveTo>
                  <a:pt x="344805" y="1856137"/>
                </a:moveTo>
                <a:lnTo>
                  <a:pt x="103442" y="1856137"/>
                </a:lnTo>
                <a:lnTo>
                  <a:pt x="103442" y="1452372"/>
                </a:lnTo>
                <a:lnTo>
                  <a:pt x="344805" y="1452372"/>
                </a:lnTo>
                <a:lnTo>
                  <a:pt x="344805" y="1856137"/>
                </a:lnTo>
                <a:close/>
                <a:moveTo>
                  <a:pt x="344805" y="1438656"/>
                </a:moveTo>
                <a:lnTo>
                  <a:pt x="103442" y="1438656"/>
                </a:lnTo>
                <a:lnTo>
                  <a:pt x="103442" y="1034891"/>
                </a:lnTo>
                <a:lnTo>
                  <a:pt x="344805" y="1034891"/>
                </a:lnTo>
                <a:lnTo>
                  <a:pt x="344805" y="1438656"/>
                </a:lnTo>
                <a:close/>
                <a:moveTo>
                  <a:pt x="344805" y="1021175"/>
                </a:moveTo>
                <a:lnTo>
                  <a:pt x="103442" y="1021175"/>
                </a:lnTo>
                <a:lnTo>
                  <a:pt x="103442" y="617411"/>
                </a:lnTo>
                <a:lnTo>
                  <a:pt x="344805" y="617411"/>
                </a:lnTo>
                <a:lnTo>
                  <a:pt x="344805" y="1021175"/>
                </a:lnTo>
                <a:close/>
                <a:moveTo>
                  <a:pt x="344805" y="603695"/>
                </a:moveTo>
                <a:lnTo>
                  <a:pt x="103442" y="603695"/>
                </a:lnTo>
                <a:lnTo>
                  <a:pt x="103442" y="199930"/>
                </a:lnTo>
                <a:lnTo>
                  <a:pt x="344805" y="199930"/>
                </a:lnTo>
                <a:lnTo>
                  <a:pt x="344805" y="603695"/>
                </a:lnTo>
                <a:close/>
                <a:moveTo>
                  <a:pt x="1054418" y="899160"/>
                </a:moveTo>
                <a:cubicBezTo>
                  <a:pt x="1054418" y="895350"/>
                  <a:pt x="1051370" y="892302"/>
                  <a:pt x="1047560" y="892302"/>
                </a:cubicBezTo>
                <a:lnTo>
                  <a:pt x="815626" y="892302"/>
                </a:lnTo>
                <a:cubicBezTo>
                  <a:pt x="811816" y="892302"/>
                  <a:pt x="808768" y="895350"/>
                  <a:pt x="808768" y="899160"/>
                </a:cubicBezTo>
                <a:lnTo>
                  <a:pt x="808768" y="1131094"/>
                </a:lnTo>
                <a:cubicBezTo>
                  <a:pt x="808768" y="1134904"/>
                  <a:pt x="811816" y="1137952"/>
                  <a:pt x="815626" y="1137952"/>
                </a:cubicBezTo>
                <a:lnTo>
                  <a:pt x="1047560" y="1137952"/>
                </a:lnTo>
                <a:cubicBezTo>
                  <a:pt x="1051370" y="1137952"/>
                  <a:pt x="1054418" y="1134904"/>
                  <a:pt x="1054418" y="1131094"/>
                </a:cubicBezTo>
                <a:lnTo>
                  <a:pt x="1054418" y="899160"/>
                </a:lnTo>
                <a:close/>
                <a:moveTo>
                  <a:pt x="992219" y="1124236"/>
                </a:moveTo>
                <a:lnTo>
                  <a:pt x="822484" y="1124236"/>
                </a:lnTo>
                <a:lnTo>
                  <a:pt x="822484" y="906018"/>
                </a:lnTo>
                <a:lnTo>
                  <a:pt x="992219" y="906018"/>
                </a:lnTo>
                <a:lnTo>
                  <a:pt x="992219" y="1124236"/>
                </a:lnTo>
                <a:close/>
                <a:moveTo>
                  <a:pt x="1040702" y="1124236"/>
                </a:moveTo>
                <a:lnTo>
                  <a:pt x="1005935" y="1124236"/>
                </a:lnTo>
                <a:lnTo>
                  <a:pt x="1005935" y="906018"/>
                </a:lnTo>
                <a:lnTo>
                  <a:pt x="1040702" y="906018"/>
                </a:lnTo>
                <a:lnTo>
                  <a:pt x="1040702" y="1124236"/>
                </a:lnTo>
                <a:close/>
                <a:moveTo>
                  <a:pt x="2162747" y="1746885"/>
                </a:moveTo>
                <a:cubicBezTo>
                  <a:pt x="2162747" y="1743075"/>
                  <a:pt x="2159699" y="1740027"/>
                  <a:pt x="2155889" y="1740027"/>
                </a:cubicBezTo>
                <a:lnTo>
                  <a:pt x="1923955" y="1740027"/>
                </a:lnTo>
                <a:cubicBezTo>
                  <a:pt x="1920145" y="1740027"/>
                  <a:pt x="1917097" y="1743075"/>
                  <a:pt x="1917097" y="1746885"/>
                </a:cubicBezTo>
                <a:lnTo>
                  <a:pt x="1917097" y="1978819"/>
                </a:lnTo>
                <a:cubicBezTo>
                  <a:pt x="1917097" y="1982629"/>
                  <a:pt x="1920145" y="1985677"/>
                  <a:pt x="1923955" y="1985677"/>
                </a:cubicBezTo>
                <a:lnTo>
                  <a:pt x="2155889" y="1985677"/>
                </a:lnTo>
                <a:cubicBezTo>
                  <a:pt x="2159699" y="1985677"/>
                  <a:pt x="2162747" y="1982629"/>
                  <a:pt x="2162747" y="1978819"/>
                </a:cubicBezTo>
                <a:lnTo>
                  <a:pt x="2162747" y="1746885"/>
                </a:lnTo>
                <a:close/>
                <a:moveTo>
                  <a:pt x="2100548" y="1971961"/>
                </a:moveTo>
                <a:lnTo>
                  <a:pt x="1930813" y="1971961"/>
                </a:lnTo>
                <a:lnTo>
                  <a:pt x="1930813" y="1753743"/>
                </a:lnTo>
                <a:lnTo>
                  <a:pt x="2100548" y="1753743"/>
                </a:lnTo>
                <a:lnTo>
                  <a:pt x="2100548" y="1971961"/>
                </a:lnTo>
                <a:close/>
                <a:moveTo>
                  <a:pt x="2149031" y="1971961"/>
                </a:moveTo>
                <a:lnTo>
                  <a:pt x="2114360" y="1971961"/>
                </a:lnTo>
                <a:lnTo>
                  <a:pt x="2114360" y="1753743"/>
                </a:lnTo>
                <a:lnTo>
                  <a:pt x="2149031" y="1753743"/>
                </a:lnTo>
                <a:lnTo>
                  <a:pt x="2149031" y="1971961"/>
                </a:lnTo>
                <a:close/>
                <a:moveTo>
                  <a:pt x="1673733" y="1303973"/>
                </a:moveTo>
                <a:lnTo>
                  <a:pt x="1673733" y="1072039"/>
                </a:lnTo>
                <a:cubicBezTo>
                  <a:pt x="1673733" y="1068229"/>
                  <a:pt x="1670685" y="1065181"/>
                  <a:pt x="1666875" y="1065181"/>
                </a:cubicBezTo>
                <a:lnTo>
                  <a:pt x="1434941" y="1065181"/>
                </a:lnTo>
                <a:cubicBezTo>
                  <a:pt x="1431131" y="1065181"/>
                  <a:pt x="1428083" y="1068229"/>
                  <a:pt x="1428083" y="1072039"/>
                </a:cubicBezTo>
                <a:lnTo>
                  <a:pt x="1428083" y="1303973"/>
                </a:lnTo>
                <a:cubicBezTo>
                  <a:pt x="1428083" y="1307783"/>
                  <a:pt x="1431131" y="1310831"/>
                  <a:pt x="1434941" y="1310831"/>
                </a:cubicBezTo>
                <a:lnTo>
                  <a:pt x="1666875" y="1310831"/>
                </a:lnTo>
                <a:cubicBezTo>
                  <a:pt x="1670685" y="1310831"/>
                  <a:pt x="1673733" y="1307783"/>
                  <a:pt x="1673733" y="1303973"/>
                </a:cubicBezTo>
                <a:close/>
                <a:moveTo>
                  <a:pt x="1659922" y="1297114"/>
                </a:moveTo>
                <a:lnTo>
                  <a:pt x="1441704" y="1297114"/>
                </a:lnTo>
                <a:lnTo>
                  <a:pt x="1441704" y="1262443"/>
                </a:lnTo>
                <a:lnTo>
                  <a:pt x="1659922" y="1262443"/>
                </a:lnTo>
                <a:lnTo>
                  <a:pt x="1659922" y="1297114"/>
                </a:lnTo>
                <a:close/>
                <a:moveTo>
                  <a:pt x="1659922" y="1248632"/>
                </a:moveTo>
                <a:lnTo>
                  <a:pt x="1441704" y="1248632"/>
                </a:lnTo>
                <a:lnTo>
                  <a:pt x="1441704" y="1078897"/>
                </a:lnTo>
                <a:lnTo>
                  <a:pt x="1659922" y="1078897"/>
                </a:lnTo>
                <a:lnTo>
                  <a:pt x="1659922" y="1248632"/>
                </a:lnTo>
                <a:close/>
                <a:moveTo>
                  <a:pt x="1381601" y="677799"/>
                </a:moveTo>
                <a:lnTo>
                  <a:pt x="1381601" y="1002506"/>
                </a:lnTo>
                <a:cubicBezTo>
                  <a:pt x="1381601" y="1006316"/>
                  <a:pt x="1384649" y="1009364"/>
                  <a:pt x="1388459" y="1009364"/>
                </a:cubicBezTo>
                <a:lnTo>
                  <a:pt x="1713167" y="1009364"/>
                </a:lnTo>
                <a:cubicBezTo>
                  <a:pt x="1716977" y="1009364"/>
                  <a:pt x="1720025" y="1006316"/>
                  <a:pt x="1720025" y="1002506"/>
                </a:cubicBezTo>
                <a:lnTo>
                  <a:pt x="1720025" y="677799"/>
                </a:lnTo>
                <a:cubicBezTo>
                  <a:pt x="1720025" y="673989"/>
                  <a:pt x="1716977" y="670941"/>
                  <a:pt x="1713167" y="670941"/>
                </a:cubicBezTo>
                <a:lnTo>
                  <a:pt x="1388459" y="670941"/>
                </a:lnTo>
                <a:cubicBezTo>
                  <a:pt x="1384649" y="670941"/>
                  <a:pt x="1381601" y="673989"/>
                  <a:pt x="1381601" y="677799"/>
                </a:cubicBezTo>
                <a:close/>
                <a:moveTo>
                  <a:pt x="1395317" y="684657"/>
                </a:moveTo>
                <a:lnTo>
                  <a:pt x="1706309" y="684657"/>
                </a:lnTo>
                <a:lnTo>
                  <a:pt x="1706309" y="995648"/>
                </a:lnTo>
                <a:lnTo>
                  <a:pt x="1395317" y="995648"/>
                </a:lnTo>
                <a:lnTo>
                  <a:pt x="1395317" y="684657"/>
                </a:lnTo>
                <a:close/>
                <a:moveTo>
                  <a:pt x="1923860" y="2310479"/>
                </a:moveTo>
                <a:lnTo>
                  <a:pt x="2155793" y="2310479"/>
                </a:lnTo>
                <a:cubicBezTo>
                  <a:pt x="2159603" y="2310479"/>
                  <a:pt x="2162651" y="2307431"/>
                  <a:pt x="2162651" y="2303621"/>
                </a:cubicBezTo>
                <a:lnTo>
                  <a:pt x="2162651" y="2071688"/>
                </a:lnTo>
                <a:cubicBezTo>
                  <a:pt x="2162651" y="2067878"/>
                  <a:pt x="2159603" y="2064830"/>
                  <a:pt x="2155793" y="2064830"/>
                </a:cubicBezTo>
                <a:lnTo>
                  <a:pt x="1923860" y="2064830"/>
                </a:lnTo>
                <a:cubicBezTo>
                  <a:pt x="1920050" y="2064830"/>
                  <a:pt x="1917002" y="2067878"/>
                  <a:pt x="1917002" y="2071688"/>
                </a:cubicBezTo>
                <a:lnTo>
                  <a:pt x="1917002" y="2303621"/>
                </a:lnTo>
                <a:cubicBezTo>
                  <a:pt x="1917002" y="2307431"/>
                  <a:pt x="1920050" y="2310479"/>
                  <a:pt x="1923860" y="2310479"/>
                </a:cubicBezTo>
                <a:close/>
                <a:moveTo>
                  <a:pt x="2114169" y="2078546"/>
                </a:moveTo>
                <a:lnTo>
                  <a:pt x="2148840" y="2078546"/>
                </a:lnTo>
                <a:lnTo>
                  <a:pt x="2148840" y="2296763"/>
                </a:lnTo>
                <a:lnTo>
                  <a:pt x="2114169" y="2296763"/>
                </a:lnTo>
                <a:lnTo>
                  <a:pt x="2114169" y="2078546"/>
                </a:lnTo>
                <a:close/>
                <a:moveTo>
                  <a:pt x="1930718" y="2078546"/>
                </a:moveTo>
                <a:lnTo>
                  <a:pt x="2100453" y="2078546"/>
                </a:lnTo>
                <a:lnTo>
                  <a:pt x="2100453" y="2296763"/>
                </a:lnTo>
                <a:lnTo>
                  <a:pt x="1930718" y="2296763"/>
                </a:lnTo>
                <a:lnTo>
                  <a:pt x="1930718" y="2078546"/>
                </a:lnTo>
                <a:close/>
                <a:moveTo>
                  <a:pt x="1529525" y="2403253"/>
                </a:moveTo>
                <a:lnTo>
                  <a:pt x="1854232" y="2403253"/>
                </a:lnTo>
                <a:cubicBezTo>
                  <a:pt x="1858042" y="2403253"/>
                  <a:pt x="1861090" y="2400205"/>
                  <a:pt x="1861090" y="2396395"/>
                </a:cubicBezTo>
                <a:lnTo>
                  <a:pt x="1861090" y="1654207"/>
                </a:lnTo>
                <a:cubicBezTo>
                  <a:pt x="1861090" y="1650397"/>
                  <a:pt x="1858042" y="1647349"/>
                  <a:pt x="1854232" y="1647349"/>
                </a:cubicBezTo>
                <a:lnTo>
                  <a:pt x="1529525" y="1647349"/>
                </a:lnTo>
                <a:cubicBezTo>
                  <a:pt x="1525714" y="1647349"/>
                  <a:pt x="1522667" y="1650397"/>
                  <a:pt x="1522667" y="1654207"/>
                </a:cubicBezTo>
                <a:lnTo>
                  <a:pt x="1522667" y="2396395"/>
                </a:lnTo>
                <a:cubicBezTo>
                  <a:pt x="1522667" y="2400205"/>
                  <a:pt x="1525714" y="2403253"/>
                  <a:pt x="1529525" y="2403253"/>
                </a:cubicBezTo>
                <a:close/>
                <a:moveTo>
                  <a:pt x="1536383" y="1661065"/>
                </a:moveTo>
                <a:lnTo>
                  <a:pt x="1847374" y="1661065"/>
                </a:lnTo>
                <a:lnTo>
                  <a:pt x="1847374" y="2389537"/>
                </a:lnTo>
                <a:lnTo>
                  <a:pt x="1536383" y="2389537"/>
                </a:lnTo>
                <a:lnTo>
                  <a:pt x="1536383" y="1661065"/>
                </a:lnTo>
                <a:close/>
                <a:moveTo>
                  <a:pt x="2242376" y="1327976"/>
                </a:moveTo>
                <a:cubicBezTo>
                  <a:pt x="2244185" y="1327976"/>
                  <a:pt x="2245900" y="1327309"/>
                  <a:pt x="2247233" y="1325975"/>
                </a:cubicBezTo>
                <a:lnTo>
                  <a:pt x="2411730" y="1162526"/>
                </a:lnTo>
                <a:cubicBezTo>
                  <a:pt x="2414397" y="1159859"/>
                  <a:pt x="2414492" y="1155478"/>
                  <a:pt x="2411730" y="1152811"/>
                </a:cubicBezTo>
                <a:lnTo>
                  <a:pt x="2248281" y="988314"/>
                </a:lnTo>
                <a:cubicBezTo>
                  <a:pt x="2245614" y="985647"/>
                  <a:pt x="2241233" y="985647"/>
                  <a:pt x="2238566" y="988314"/>
                </a:cubicBezTo>
                <a:lnTo>
                  <a:pt x="2074069" y="1151763"/>
                </a:lnTo>
                <a:cubicBezTo>
                  <a:pt x="2072735" y="1153001"/>
                  <a:pt x="2072068" y="1154811"/>
                  <a:pt x="2072068" y="1156621"/>
                </a:cubicBezTo>
                <a:cubicBezTo>
                  <a:pt x="2072068" y="1158431"/>
                  <a:pt x="2072735" y="1160240"/>
                  <a:pt x="2074069" y="1161479"/>
                </a:cubicBezTo>
                <a:lnTo>
                  <a:pt x="2237518" y="1326071"/>
                </a:lnTo>
                <a:cubicBezTo>
                  <a:pt x="2238851" y="1327404"/>
                  <a:pt x="2240566" y="1328261"/>
                  <a:pt x="2242376" y="1328071"/>
                </a:cubicBezTo>
                <a:close/>
                <a:moveTo>
                  <a:pt x="2243423" y="1002792"/>
                </a:moveTo>
                <a:lnTo>
                  <a:pt x="2397157" y="1157573"/>
                </a:lnTo>
                <a:lnTo>
                  <a:pt x="2276761" y="1277207"/>
                </a:lnTo>
                <a:lnTo>
                  <a:pt x="2123027" y="1122426"/>
                </a:lnTo>
                <a:lnTo>
                  <a:pt x="2243423" y="1002792"/>
                </a:lnTo>
                <a:close/>
                <a:moveTo>
                  <a:pt x="2113312" y="1132046"/>
                </a:moveTo>
                <a:lnTo>
                  <a:pt x="2267045" y="1286828"/>
                </a:lnTo>
                <a:lnTo>
                  <a:pt x="2242471" y="1311307"/>
                </a:lnTo>
                <a:lnTo>
                  <a:pt x="2088737" y="1156526"/>
                </a:lnTo>
                <a:lnTo>
                  <a:pt x="2113407" y="1132046"/>
                </a:lnTo>
                <a:close/>
                <a:moveTo>
                  <a:pt x="2240280" y="480822"/>
                </a:moveTo>
                <a:lnTo>
                  <a:pt x="2075783" y="644271"/>
                </a:lnTo>
                <a:cubicBezTo>
                  <a:pt x="2073116" y="646938"/>
                  <a:pt x="2073116" y="651320"/>
                  <a:pt x="2075783" y="653987"/>
                </a:cubicBezTo>
                <a:lnTo>
                  <a:pt x="2109883" y="688372"/>
                </a:lnTo>
                <a:lnTo>
                  <a:pt x="2109883" y="688372"/>
                </a:lnTo>
                <a:lnTo>
                  <a:pt x="2239137" y="818579"/>
                </a:lnTo>
                <a:cubicBezTo>
                  <a:pt x="2240471" y="819912"/>
                  <a:pt x="2242280" y="820579"/>
                  <a:pt x="2243995" y="820579"/>
                </a:cubicBezTo>
                <a:cubicBezTo>
                  <a:pt x="2245709" y="820579"/>
                  <a:pt x="2247519" y="819912"/>
                  <a:pt x="2248853" y="818579"/>
                </a:cubicBezTo>
                <a:lnTo>
                  <a:pt x="2413349" y="655130"/>
                </a:lnTo>
                <a:cubicBezTo>
                  <a:pt x="2416016" y="652463"/>
                  <a:pt x="2416016" y="648081"/>
                  <a:pt x="2413349" y="645414"/>
                </a:cubicBezTo>
                <a:lnTo>
                  <a:pt x="2284095" y="515303"/>
                </a:lnTo>
                <a:lnTo>
                  <a:pt x="2284095" y="515303"/>
                </a:lnTo>
                <a:lnTo>
                  <a:pt x="2249996" y="480917"/>
                </a:lnTo>
                <a:cubicBezTo>
                  <a:pt x="2247329" y="478250"/>
                  <a:pt x="2242947" y="478250"/>
                  <a:pt x="2240280" y="480917"/>
                </a:cubicBezTo>
                <a:close/>
                <a:moveTo>
                  <a:pt x="2398871" y="650177"/>
                </a:moveTo>
                <a:lnTo>
                  <a:pt x="2244090" y="803910"/>
                </a:lnTo>
                <a:lnTo>
                  <a:pt x="2124456" y="683514"/>
                </a:lnTo>
                <a:lnTo>
                  <a:pt x="2279237" y="529781"/>
                </a:lnTo>
                <a:lnTo>
                  <a:pt x="2398871" y="650177"/>
                </a:lnTo>
                <a:close/>
                <a:moveTo>
                  <a:pt x="2114836" y="673799"/>
                </a:moveTo>
                <a:lnTo>
                  <a:pt x="2090357" y="649129"/>
                </a:lnTo>
                <a:lnTo>
                  <a:pt x="2245138" y="495395"/>
                </a:lnTo>
                <a:lnTo>
                  <a:pt x="2269617" y="519970"/>
                </a:lnTo>
                <a:lnTo>
                  <a:pt x="2114836" y="673703"/>
                </a:lnTo>
                <a:close/>
                <a:moveTo>
                  <a:pt x="1466850" y="1746885"/>
                </a:moveTo>
                <a:cubicBezTo>
                  <a:pt x="1466850" y="1743075"/>
                  <a:pt x="1463802" y="1740027"/>
                  <a:pt x="1459992" y="1740027"/>
                </a:cubicBezTo>
                <a:lnTo>
                  <a:pt x="1228058" y="1740027"/>
                </a:lnTo>
                <a:cubicBezTo>
                  <a:pt x="1224248" y="1740027"/>
                  <a:pt x="1221200" y="1743075"/>
                  <a:pt x="1221200" y="1746885"/>
                </a:cubicBezTo>
                <a:lnTo>
                  <a:pt x="1221200" y="1978819"/>
                </a:lnTo>
                <a:cubicBezTo>
                  <a:pt x="1221200" y="1982629"/>
                  <a:pt x="1224248" y="1985677"/>
                  <a:pt x="1228058" y="1985677"/>
                </a:cubicBezTo>
                <a:lnTo>
                  <a:pt x="1459992" y="1985677"/>
                </a:lnTo>
                <a:cubicBezTo>
                  <a:pt x="1463802" y="1985677"/>
                  <a:pt x="1466850" y="1982629"/>
                  <a:pt x="1466850" y="1978819"/>
                </a:cubicBezTo>
                <a:lnTo>
                  <a:pt x="1466850" y="1746885"/>
                </a:lnTo>
                <a:close/>
                <a:moveTo>
                  <a:pt x="1269587" y="1971961"/>
                </a:moveTo>
                <a:lnTo>
                  <a:pt x="1234916" y="1971961"/>
                </a:lnTo>
                <a:lnTo>
                  <a:pt x="1234916" y="1753743"/>
                </a:lnTo>
                <a:lnTo>
                  <a:pt x="1269587" y="1753743"/>
                </a:lnTo>
                <a:lnTo>
                  <a:pt x="1269587" y="1971961"/>
                </a:lnTo>
                <a:close/>
                <a:moveTo>
                  <a:pt x="1453039" y="1971961"/>
                </a:moveTo>
                <a:lnTo>
                  <a:pt x="1283303" y="1971961"/>
                </a:lnTo>
                <a:lnTo>
                  <a:pt x="1283303" y="1753743"/>
                </a:lnTo>
                <a:lnTo>
                  <a:pt x="1453039" y="1753743"/>
                </a:lnTo>
                <a:lnTo>
                  <a:pt x="1453039" y="1971961"/>
                </a:lnTo>
                <a:close/>
                <a:moveTo>
                  <a:pt x="1427798" y="376238"/>
                </a:moveTo>
                <a:lnTo>
                  <a:pt x="1427798" y="608171"/>
                </a:lnTo>
                <a:cubicBezTo>
                  <a:pt x="1427798" y="611981"/>
                  <a:pt x="1430846" y="615029"/>
                  <a:pt x="1434656" y="615029"/>
                </a:cubicBezTo>
                <a:lnTo>
                  <a:pt x="1666589" y="615029"/>
                </a:lnTo>
                <a:cubicBezTo>
                  <a:pt x="1670399" y="615029"/>
                  <a:pt x="1673447" y="611981"/>
                  <a:pt x="1673447" y="608171"/>
                </a:cubicBezTo>
                <a:lnTo>
                  <a:pt x="1673447" y="376238"/>
                </a:lnTo>
                <a:cubicBezTo>
                  <a:pt x="1673447" y="372428"/>
                  <a:pt x="1670399" y="369380"/>
                  <a:pt x="1666589" y="369380"/>
                </a:cubicBezTo>
                <a:lnTo>
                  <a:pt x="1434656" y="369380"/>
                </a:lnTo>
                <a:cubicBezTo>
                  <a:pt x="1430846" y="369380"/>
                  <a:pt x="1427798" y="372428"/>
                  <a:pt x="1427798" y="376238"/>
                </a:cubicBezTo>
                <a:close/>
                <a:moveTo>
                  <a:pt x="1441514" y="383096"/>
                </a:moveTo>
                <a:lnTo>
                  <a:pt x="1659731" y="383096"/>
                </a:lnTo>
                <a:lnTo>
                  <a:pt x="1659731" y="417767"/>
                </a:lnTo>
                <a:lnTo>
                  <a:pt x="1441514" y="417767"/>
                </a:lnTo>
                <a:lnTo>
                  <a:pt x="1441514" y="383096"/>
                </a:lnTo>
                <a:close/>
                <a:moveTo>
                  <a:pt x="1441514" y="431578"/>
                </a:moveTo>
                <a:lnTo>
                  <a:pt x="1659731" y="431578"/>
                </a:lnTo>
                <a:lnTo>
                  <a:pt x="1659731" y="601313"/>
                </a:lnTo>
                <a:lnTo>
                  <a:pt x="1441514" y="601313"/>
                </a:lnTo>
                <a:lnTo>
                  <a:pt x="1441514" y="431578"/>
                </a:lnTo>
                <a:close/>
                <a:moveTo>
                  <a:pt x="2749677" y="1329595"/>
                </a:moveTo>
                <a:cubicBezTo>
                  <a:pt x="2751391" y="1329595"/>
                  <a:pt x="2753201" y="1328928"/>
                  <a:pt x="2754535" y="1327595"/>
                </a:cubicBezTo>
                <a:lnTo>
                  <a:pt x="2919032" y="1164146"/>
                </a:lnTo>
                <a:cubicBezTo>
                  <a:pt x="2921699" y="1161479"/>
                  <a:pt x="2921699" y="1157097"/>
                  <a:pt x="2919032" y="1154430"/>
                </a:cubicBezTo>
                <a:lnTo>
                  <a:pt x="2884837" y="1120045"/>
                </a:lnTo>
                <a:lnTo>
                  <a:pt x="2884837" y="1120045"/>
                </a:lnTo>
                <a:lnTo>
                  <a:pt x="2755583" y="989838"/>
                </a:lnTo>
                <a:cubicBezTo>
                  <a:pt x="2754345" y="988505"/>
                  <a:pt x="2752535" y="987838"/>
                  <a:pt x="2750725" y="987838"/>
                </a:cubicBezTo>
                <a:cubicBezTo>
                  <a:pt x="2748629" y="988219"/>
                  <a:pt x="2747105" y="988505"/>
                  <a:pt x="2745867" y="989838"/>
                </a:cubicBezTo>
                <a:lnTo>
                  <a:pt x="2581275" y="1153287"/>
                </a:lnTo>
                <a:cubicBezTo>
                  <a:pt x="2579941" y="1154525"/>
                  <a:pt x="2579275" y="1156335"/>
                  <a:pt x="2579275" y="1158145"/>
                </a:cubicBezTo>
                <a:cubicBezTo>
                  <a:pt x="2579275" y="1159955"/>
                  <a:pt x="2579941" y="1161764"/>
                  <a:pt x="2581275" y="1163003"/>
                </a:cubicBezTo>
                <a:lnTo>
                  <a:pt x="2744724" y="1327499"/>
                </a:lnTo>
                <a:cubicBezTo>
                  <a:pt x="2746058" y="1328833"/>
                  <a:pt x="2747867" y="1329500"/>
                  <a:pt x="2749582" y="1329500"/>
                </a:cubicBezTo>
                <a:close/>
                <a:moveTo>
                  <a:pt x="2595944" y="1158240"/>
                </a:moveTo>
                <a:lnTo>
                  <a:pt x="2750725" y="1004507"/>
                </a:lnTo>
                <a:lnTo>
                  <a:pt x="2870359" y="1124903"/>
                </a:lnTo>
                <a:lnTo>
                  <a:pt x="2715578" y="1278636"/>
                </a:lnTo>
                <a:lnTo>
                  <a:pt x="2595944" y="1158240"/>
                </a:lnTo>
                <a:close/>
                <a:moveTo>
                  <a:pt x="2880074" y="1134618"/>
                </a:moveTo>
                <a:lnTo>
                  <a:pt x="2904554" y="1159288"/>
                </a:lnTo>
                <a:lnTo>
                  <a:pt x="2749772" y="1313021"/>
                </a:lnTo>
                <a:lnTo>
                  <a:pt x="2725293" y="1288352"/>
                </a:lnTo>
                <a:lnTo>
                  <a:pt x="2880074" y="1134618"/>
                </a:lnTo>
                <a:close/>
                <a:moveTo>
                  <a:pt x="542544" y="4432554"/>
                </a:moveTo>
                <a:cubicBezTo>
                  <a:pt x="750951" y="4432554"/>
                  <a:pt x="920496" y="4263009"/>
                  <a:pt x="920496" y="4054602"/>
                </a:cubicBezTo>
                <a:cubicBezTo>
                  <a:pt x="920496" y="3846195"/>
                  <a:pt x="750951" y="3676555"/>
                  <a:pt x="542544" y="3676555"/>
                </a:cubicBezTo>
                <a:cubicBezTo>
                  <a:pt x="538734" y="3676555"/>
                  <a:pt x="535686" y="3679603"/>
                  <a:pt x="535686" y="3683413"/>
                </a:cubicBezTo>
                <a:lnTo>
                  <a:pt x="535686" y="4425601"/>
                </a:lnTo>
                <a:cubicBezTo>
                  <a:pt x="535686" y="4429411"/>
                  <a:pt x="538734" y="4432459"/>
                  <a:pt x="542544" y="4432459"/>
                </a:cubicBezTo>
                <a:close/>
                <a:moveTo>
                  <a:pt x="549402" y="4054602"/>
                </a:moveTo>
                <a:lnTo>
                  <a:pt x="549402" y="3690557"/>
                </a:lnTo>
                <a:cubicBezTo>
                  <a:pt x="747046" y="3694271"/>
                  <a:pt x="906685" y="3856101"/>
                  <a:pt x="906685" y="4054602"/>
                </a:cubicBezTo>
                <a:cubicBezTo>
                  <a:pt x="906685" y="4253103"/>
                  <a:pt x="747046" y="4414933"/>
                  <a:pt x="549402" y="4418648"/>
                </a:cubicBezTo>
                <a:lnTo>
                  <a:pt x="549402" y="4054602"/>
                </a:lnTo>
                <a:close/>
                <a:moveTo>
                  <a:pt x="414433" y="2151698"/>
                </a:moveTo>
                <a:cubicBezTo>
                  <a:pt x="414433" y="2155508"/>
                  <a:pt x="417481" y="2158556"/>
                  <a:pt x="421291" y="2158556"/>
                </a:cubicBezTo>
                <a:lnTo>
                  <a:pt x="745998" y="2158556"/>
                </a:lnTo>
                <a:cubicBezTo>
                  <a:pt x="749808" y="2158556"/>
                  <a:pt x="752856" y="2155508"/>
                  <a:pt x="752856" y="2151698"/>
                </a:cubicBezTo>
                <a:lnTo>
                  <a:pt x="752856" y="1826990"/>
                </a:lnTo>
                <a:cubicBezTo>
                  <a:pt x="752856" y="1823180"/>
                  <a:pt x="749808" y="1820132"/>
                  <a:pt x="745998" y="1820132"/>
                </a:cubicBezTo>
                <a:lnTo>
                  <a:pt x="421291" y="1820132"/>
                </a:lnTo>
                <a:cubicBezTo>
                  <a:pt x="417481" y="1820132"/>
                  <a:pt x="414433" y="1823180"/>
                  <a:pt x="414433" y="1826990"/>
                </a:cubicBezTo>
                <a:lnTo>
                  <a:pt x="414433" y="2151698"/>
                </a:lnTo>
                <a:close/>
                <a:moveTo>
                  <a:pt x="428244" y="1833848"/>
                </a:moveTo>
                <a:lnTo>
                  <a:pt x="739235" y="1833848"/>
                </a:lnTo>
                <a:lnTo>
                  <a:pt x="739235" y="2144840"/>
                </a:lnTo>
                <a:lnTo>
                  <a:pt x="428244" y="2144840"/>
                </a:lnTo>
                <a:lnTo>
                  <a:pt x="428244" y="1833848"/>
                </a:lnTo>
                <a:close/>
                <a:moveTo>
                  <a:pt x="4363307" y="4929569"/>
                </a:moveTo>
                <a:cubicBezTo>
                  <a:pt x="4154900" y="4929569"/>
                  <a:pt x="3985355" y="5099114"/>
                  <a:pt x="3985355" y="5307520"/>
                </a:cubicBezTo>
                <a:cubicBezTo>
                  <a:pt x="3985355" y="5515928"/>
                  <a:pt x="4154900" y="5685568"/>
                  <a:pt x="4363307" y="5685568"/>
                </a:cubicBezTo>
                <a:cubicBezTo>
                  <a:pt x="4367117" y="5685568"/>
                  <a:pt x="4370165" y="5682520"/>
                  <a:pt x="4370165" y="5678710"/>
                </a:cubicBezTo>
                <a:lnTo>
                  <a:pt x="4370165" y="4936522"/>
                </a:lnTo>
                <a:cubicBezTo>
                  <a:pt x="4370165" y="4932712"/>
                  <a:pt x="4367117" y="4929664"/>
                  <a:pt x="4363307" y="4929664"/>
                </a:cubicBezTo>
                <a:close/>
                <a:moveTo>
                  <a:pt x="4356449" y="5307520"/>
                </a:moveTo>
                <a:lnTo>
                  <a:pt x="4356449" y="5671566"/>
                </a:lnTo>
                <a:cubicBezTo>
                  <a:pt x="4158806" y="5667851"/>
                  <a:pt x="3999071" y="5506022"/>
                  <a:pt x="3999071" y="5307520"/>
                </a:cubicBezTo>
                <a:cubicBezTo>
                  <a:pt x="3999071" y="5109020"/>
                  <a:pt x="4158806" y="4947190"/>
                  <a:pt x="4356449" y="4943475"/>
                </a:cubicBezTo>
                <a:lnTo>
                  <a:pt x="4356449" y="5307520"/>
                </a:lnTo>
                <a:close/>
                <a:moveTo>
                  <a:pt x="1047560" y="2112169"/>
                </a:moveTo>
                <a:cubicBezTo>
                  <a:pt x="1051370" y="2112169"/>
                  <a:pt x="1054418" y="2109121"/>
                  <a:pt x="1054418" y="2105311"/>
                </a:cubicBezTo>
                <a:lnTo>
                  <a:pt x="1054418" y="1873377"/>
                </a:lnTo>
                <a:cubicBezTo>
                  <a:pt x="1054418" y="1869567"/>
                  <a:pt x="1051370" y="1866519"/>
                  <a:pt x="1047560" y="1866519"/>
                </a:cubicBezTo>
                <a:lnTo>
                  <a:pt x="815626" y="1866519"/>
                </a:lnTo>
                <a:cubicBezTo>
                  <a:pt x="811816" y="1866519"/>
                  <a:pt x="808768" y="1869567"/>
                  <a:pt x="808768" y="1873377"/>
                </a:cubicBezTo>
                <a:lnTo>
                  <a:pt x="808768" y="2105311"/>
                </a:lnTo>
                <a:cubicBezTo>
                  <a:pt x="808768" y="2109121"/>
                  <a:pt x="811816" y="2112169"/>
                  <a:pt x="815626" y="2112169"/>
                </a:cubicBezTo>
                <a:lnTo>
                  <a:pt x="1047560" y="2112169"/>
                </a:lnTo>
                <a:close/>
                <a:moveTo>
                  <a:pt x="1005935" y="1880235"/>
                </a:moveTo>
                <a:lnTo>
                  <a:pt x="1040702" y="1880235"/>
                </a:lnTo>
                <a:lnTo>
                  <a:pt x="1040702" y="2098453"/>
                </a:lnTo>
                <a:lnTo>
                  <a:pt x="1005935" y="2098453"/>
                </a:lnTo>
                <a:lnTo>
                  <a:pt x="1005935" y="1880235"/>
                </a:lnTo>
                <a:close/>
                <a:moveTo>
                  <a:pt x="992124" y="2098453"/>
                </a:moveTo>
                <a:lnTo>
                  <a:pt x="822388" y="2098453"/>
                </a:lnTo>
                <a:lnTo>
                  <a:pt x="822388" y="1880235"/>
                </a:lnTo>
                <a:lnTo>
                  <a:pt x="992124" y="1880235"/>
                </a:lnTo>
                <a:lnTo>
                  <a:pt x="992124" y="2098453"/>
                </a:lnTo>
                <a:close/>
                <a:moveTo>
                  <a:pt x="4370070" y="4054602"/>
                </a:moveTo>
                <a:lnTo>
                  <a:pt x="4370070" y="3683508"/>
                </a:lnTo>
                <a:cubicBezTo>
                  <a:pt x="4370070" y="3679698"/>
                  <a:pt x="4367022" y="3676650"/>
                  <a:pt x="4363212" y="3676650"/>
                </a:cubicBezTo>
                <a:cubicBezTo>
                  <a:pt x="4154805" y="3676650"/>
                  <a:pt x="3985260" y="3846195"/>
                  <a:pt x="3985260" y="4054697"/>
                </a:cubicBezTo>
                <a:cubicBezTo>
                  <a:pt x="3985260" y="4263200"/>
                  <a:pt x="4154805" y="4432649"/>
                  <a:pt x="4363212" y="4432649"/>
                </a:cubicBezTo>
                <a:cubicBezTo>
                  <a:pt x="4367022" y="4432649"/>
                  <a:pt x="4370070" y="4429601"/>
                  <a:pt x="4370070" y="4425791"/>
                </a:cubicBezTo>
                <a:lnTo>
                  <a:pt x="4370070" y="4054697"/>
                </a:lnTo>
                <a:close/>
                <a:moveTo>
                  <a:pt x="4356354" y="4054602"/>
                </a:moveTo>
                <a:lnTo>
                  <a:pt x="4356354" y="4418648"/>
                </a:lnTo>
                <a:cubicBezTo>
                  <a:pt x="4158710" y="4414933"/>
                  <a:pt x="3998976" y="4253103"/>
                  <a:pt x="3998976" y="4054602"/>
                </a:cubicBezTo>
                <a:cubicBezTo>
                  <a:pt x="3998976" y="3856101"/>
                  <a:pt x="4158710" y="3694271"/>
                  <a:pt x="4356354" y="3690557"/>
                </a:cubicBezTo>
                <a:lnTo>
                  <a:pt x="4356354" y="4054602"/>
                </a:lnTo>
                <a:close/>
                <a:moveTo>
                  <a:pt x="414433" y="1177481"/>
                </a:moveTo>
                <a:cubicBezTo>
                  <a:pt x="414433" y="1181291"/>
                  <a:pt x="417481" y="1184339"/>
                  <a:pt x="421291" y="1184339"/>
                </a:cubicBezTo>
                <a:lnTo>
                  <a:pt x="745998" y="1184339"/>
                </a:lnTo>
                <a:cubicBezTo>
                  <a:pt x="749808" y="1184339"/>
                  <a:pt x="752856" y="1181291"/>
                  <a:pt x="752856" y="1177481"/>
                </a:cubicBezTo>
                <a:lnTo>
                  <a:pt x="752856" y="852773"/>
                </a:lnTo>
                <a:cubicBezTo>
                  <a:pt x="752856" y="848963"/>
                  <a:pt x="749808" y="845915"/>
                  <a:pt x="745998" y="845915"/>
                </a:cubicBezTo>
                <a:lnTo>
                  <a:pt x="421291" y="845915"/>
                </a:lnTo>
                <a:cubicBezTo>
                  <a:pt x="417481" y="845915"/>
                  <a:pt x="414433" y="848963"/>
                  <a:pt x="414433" y="852773"/>
                </a:cubicBezTo>
                <a:lnTo>
                  <a:pt x="414433" y="1177481"/>
                </a:lnTo>
                <a:close/>
                <a:moveTo>
                  <a:pt x="428244" y="859631"/>
                </a:moveTo>
                <a:lnTo>
                  <a:pt x="739235" y="859631"/>
                </a:lnTo>
                <a:lnTo>
                  <a:pt x="739235" y="1170623"/>
                </a:lnTo>
                <a:lnTo>
                  <a:pt x="428244" y="1170623"/>
                </a:lnTo>
                <a:lnTo>
                  <a:pt x="428244" y="859631"/>
                </a:lnTo>
                <a:close/>
                <a:moveTo>
                  <a:pt x="414433" y="760000"/>
                </a:moveTo>
                <a:cubicBezTo>
                  <a:pt x="414433" y="763810"/>
                  <a:pt x="417481" y="766858"/>
                  <a:pt x="421291" y="766858"/>
                </a:cubicBezTo>
                <a:lnTo>
                  <a:pt x="745998" y="766858"/>
                </a:lnTo>
                <a:cubicBezTo>
                  <a:pt x="749808" y="766858"/>
                  <a:pt x="752856" y="763810"/>
                  <a:pt x="752856" y="760000"/>
                </a:cubicBezTo>
                <a:lnTo>
                  <a:pt x="752856" y="435293"/>
                </a:lnTo>
                <a:cubicBezTo>
                  <a:pt x="752856" y="431483"/>
                  <a:pt x="749808" y="428435"/>
                  <a:pt x="745998" y="428435"/>
                </a:cubicBezTo>
                <a:lnTo>
                  <a:pt x="421291" y="428435"/>
                </a:lnTo>
                <a:cubicBezTo>
                  <a:pt x="417481" y="428435"/>
                  <a:pt x="414433" y="431483"/>
                  <a:pt x="414433" y="435293"/>
                </a:cubicBezTo>
                <a:lnTo>
                  <a:pt x="414433" y="760000"/>
                </a:lnTo>
                <a:close/>
                <a:moveTo>
                  <a:pt x="428244" y="442150"/>
                </a:moveTo>
                <a:lnTo>
                  <a:pt x="739235" y="442150"/>
                </a:lnTo>
                <a:lnTo>
                  <a:pt x="739235" y="753142"/>
                </a:lnTo>
                <a:lnTo>
                  <a:pt x="428244" y="753142"/>
                </a:lnTo>
                <a:lnTo>
                  <a:pt x="428244" y="442150"/>
                </a:lnTo>
                <a:close/>
                <a:moveTo>
                  <a:pt x="2305145" y="904208"/>
                </a:moveTo>
                <a:cubicBezTo>
                  <a:pt x="2305145" y="1010317"/>
                  <a:pt x="2391442" y="1096613"/>
                  <a:pt x="2497550" y="1096613"/>
                </a:cubicBezTo>
                <a:cubicBezTo>
                  <a:pt x="2603659" y="1096613"/>
                  <a:pt x="2689955" y="1010317"/>
                  <a:pt x="2689955" y="904208"/>
                </a:cubicBezTo>
                <a:cubicBezTo>
                  <a:pt x="2689955" y="798100"/>
                  <a:pt x="2603659" y="711803"/>
                  <a:pt x="2497550" y="711803"/>
                </a:cubicBezTo>
                <a:cubicBezTo>
                  <a:pt x="2391442" y="711803"/>
                  <a:pt x="2305145" y="798100"/>
                  <a:pt x="2305145" y="904208"/>
                </a:cubicBezTo>
                <a:close/>
                <a:moveTo>
                  <a:pt x="2676239" y="904208"/>
                </a:moveTo>
                <a:cubicBezTo>
                  <a:pt x="2676239" y="1002697"/>
                  <a:pt x="2596134" y="1082897"/>
                  <a:pt x="2497550" y="1082897"/>
                </a:cubicBezTo>
                <a:cubicBezTo>
                  <a:pt x="2398967" y="1082897"/>
                  <a:pt x="2318861" y="1002697"/>
                  <a:pt x="2318861" y="904208"/>
                </a:cubicBezTo>
                <a:cubicBezTo>
                  <a:pt x="2318861" y="805720"/>
                  <a:pt x="2399062" y="725519"/>
                  <a:pt x="2497550" y="725519"/>
                </a:cubicBezTo>
                <a:cubicBezTo>
                  <a:pt x="2596039" y="725519"/>
                  <a:pt x="2676239" y="805625"/>
                  <a:pt x="2676239" y="904208"/>
                </a:cubicBezTo>
                <a:close/>
                <a:moveTo>
                  <a:pt x="1460087" y="2064734"/>
                </a:moveTo>
                <a:lnTo>
                  <a:pt x="1228154" y="2064734"/>
                </a:lnTo>
                <a:cubicBezTo>
                  <a:pt x="1224343" y="2064734"/>
                  <a:pt x="1221296" y="2067782"/>
                  <a:pt x="1221296" y="2071592"/>
                </a:cubicBezTo>
                <a:lnTo>
                  <a:pt x="1221296" y="2303526"/>
                </a:lnTo>
                <a:cubicBezTo>
                  <a:pt x="1221296" y="2307336"/>
                  <a:pt x="1224343" y="2310384"/>
                  <a:pt x="1228154" y="2310384"/>
                </a:cubicBezTo>
                <a:lnTo>
                  <a:pt x="1460087" y="2310384"/>
                </a:lnTo>
                <a:cubicBezTo>
                  <a:pt x="1463897" y="2310384"/>
                  <a:pt x="1466945" y="2307336"/>
                  <a:pt x="1466945" y="2303526"/>
                </a:cubicBezTo>
                <a:lnTo>
                  <a:pt x="1466945" y="2071592"/>
                </a:lnTo>
                <a:cubicBezTo>
                  <a:pt x="1466945" y="2067782"/>
                  <a:pt x="1463897" y="2064734"/>
                  <a:pt x="1460087" y="2064734"/>
                </a:cubicBezTo>
                <a:close/>
                <a:moveTo>
                  <a:pt x="1269683" y="2296668"/>
                </a:moveTo>
                <a:lnTo>
                  <a:pt x="1235012" y="2296668"/>
                </a:lnTo>
                <a:lnTo>
                  <a:pt x="1235012" y="2078450"/>
                </a:lnTo>
                <a:lnTo>
                  <a:pt x="1269683" y="2078450"/>
                </a:lnTo>
                <a:lnTo>
                  <a:pt x="1269683" y="2296668"/>
                </a:lnTo>
                <a:close/>
                <a:moveTo>
                  <a:pt x="1453134" y="2296668"/>
                </a:moveTo>
                <a:lnTo>
                  <a:pt x="1283399" y="2296668"/>
                </a:lnTo>
                <a:lnTo>
                  <a:pt x="1283399" y="2078450"/>
                </a:lnTo>
                <a:lnTo>
                  <a:pt x="1453134" y="2078450"/>
                </a:lnTo>
                <a:lnTo>
                  <a:pt x="1453134" y="2296668"/>
                </a:lnTo>
                <a:close/>
                <a:moveTo>
                  <a:pt x="414338" y="1734122"/>
                </a:moveTo>
                <a:cubicBezTo>
                  <a:pt x="414338" y="1737932"/>
                  <a:pt x="417386" y="1740980"/>
                  <a:pt x="421196" y="1740980"/>
                </a:cubicBezTo>
                <a:lnTo>
                  <a:pt x="745903" y="1740980"/>
                </a:lnTo>
                <a:cubicBezTo>
                  <a:pt x="749713" y="1740980"/>
                  <a:pt x="752761" y="1737932"/>
                  <a:pt x="752761" y="1734122"/>
                </a:cubicBezTo>
                <a:lnTo>
                  <a:pt x="752761" y="1409414"/>
                </a:lnTo>
                <a:cubicBezTo>
                  <a:pt x="752761" y="1405604"/>
                  <a:pt x="749713" y="1402556"/>
                  <a:pt x="745903" y="1402556"/>
                </a:cubicBezTo>
                <a:lnTo>
                  <a:pt x="421291" y="1402556"/>
                </a:lnTo>
                <a:cubicBezTo>
                  <a:pt x="417481" y="1402556"/>
                  <a:pt x="414433" y="1405604"/>
                  <a:pt x="414433" y="1409414"/>
                </a:cubicBezTo>
                <a:lnTo>
                  <a:pt x="414433" y="1734122"/>
                </a:lnTo>
                <a:close/>
                <a:moveTo>
                  <a:pt x="428149" y="1416272"/>
                </a:moveTo>
                <a:lnTo>
                  <a:pt x="739140" y="1416272"/>
                </a:lnTo>
                <a:lnTo>
                  <a:pt x="739140" y="1727264"/>
                </a:lnTo>
                <a:lnTo>
                  <a:pt x="428244" y="1727264"/>
                </a:lnTo>
                <a:lnTo>
                  <a:pt x="428244" y="1416272"/>
                </a:lnTo>
                <a:close/>
                <a:moveTo>
                  <a:pt x="2751487" y="822198"/>
                </a:moveTo>
                <a:lnTo>
                  <a:pt x="2751487" y="822198"/>
                </a:lnTo>
                <a:cubicBezTo>
                  <a:pt x="2753297" y="822198"/>
                  <a:pt x="2755011" y="821531"/>
                  <a:pt x="2756345" y="820198"/>
                </a:cubicBezTo>
                <a:lnTo>
                  <a:pt x="2920937" y="656749"/>
                </a:lnTo>
                <a:cubicBezTo>
                  <a:pt x="2922270" y="655511"/>
                  <a:pt x="2922937" y="653701"/>
                  <a:pt x="2922937" y="651891"/>
                </a:cubicBezTo>
                <a:cubicBezTo>
                  <a:pt x="2922937" y="650081"/>
                  <a:pt x="2922270" y="648272"/>
                  <a:pt x="2920937" y="647033"/>
                </a:cubicBezTo>
                <a:lnTo>
                  <a:pt x="2757488" y="482537"/>
                </a:lnTo>
                <a:cubicBezTo>
                  <a:pt x="2754821" y="479870"/>
                  <a:pt x="2750439" y="479774"/>
                  <a:pt x="2747772" y="482537"/>
                </a:cubicBezTo>
                <a:lnTo>
                  <a:pt x="2713387" y="516731"/>
                </a:lnTo>
                <a:lnTo>
                  <a:pt x="2713387" y="516731"/>
                </a:lnTo>
                <a:lnTo>
                  <a:pt x="2583275" y="646081"/>
                </a:lnTo>
                <a:cubicBezTo>
                  <a:pt x="2580608" y="648748"/>
                  <a:pt x="2580513" y="653129"/>
                  <a:pt x="2583275" y="655796"/>
                </a:cubicBezTo>
                <a:lnTo>
                  <a:pt x="2746724" y="820293"/>
                </a:lnTo>
                <a:cubicBezTo>
                  <a:pt x="2747963" y="821627"/>
                  <a:pt x="2749772" y="822293"/>
                  <a:pt x="2751582" y="822293"/>
                </a:cubicBezTo>
                <a:close/>
                <a:moveTo>
                  <a:pt x="2752535" y="497015"/>
                </a:moveTo>
                <a:lnTo>
                  <a:pt x="2906268" y="651796"/>
                </a:lnTo>
                <a:lnTo>
                  <a:pt x="2881598" y="676275"/>
                </a:lnTo>
                <a:lnTo>
                  <a:pt x="2727865" y="521494"/>
                </a:lnTo>
                <a:lnTo>
                  <a:pt x="2752535" y="497015"/>
                </a:lnTo>
                <a:close/>
                <a:moveTo>
                  <a:pt x="2718149" y="531209"/>
                </a:moveTo>
                <a:lnTo>
                  <a:pt x="2871883" y="685990"/>
                </a:lnTo>
                <a:lnTo>
                  <a:pt x="2751487" y="805625"/>
                </a:lnTo>
                <a:lnTo>
                  <a:pt x="2597753" y="650843"/>
                </a:lnTo>
                <a:lnTo>
                  <a:pt x="2718149" y="531209"/>
                </a:lnTo>
                <a:close/>
                <a:moveTo>
                  <a:pt x="4362260" y="1343406"/>
                </a:moveTo>
                <a:lnTo>
                  <a:pt x="4362260" y="1343406"/>
                </a:lnTo>
                <a:lnTo>
                  <a:pt x="2951036" y="1342263"/>
                </a:lnTo>
                <a:lnTo>
                  <a:pt x="2951036" y="317659"/>
                </a:lnTo>
                <a:cubicBezTo>
                  <a:pt x="2951036" y="313849"/>
                  <a:pt x="2947988" y="310801"/>
                  <a:pt x="2944178" y="310801"/>
                </a:cubicBezTo>
                <a:lnTo>
                  <a:pt x="2687098" y="310801"/>
                </a:lnTo>
                <a:lnTo>
                  <a:pt x="2687098" y="260128"/>
                </a:lnTo>
                <a:cubicBezTo>
                  <a:pt x="2687098" y="256318"/>
                  <a:pt x="2684050" y="253270"/>
                  <a:pt x="2680240" y="253270"/>
                </a:cubicBezTo>
                <a:lnTo>
                  <a:pt x="2575370" y="253270"/>
                </a:lnTo>
                <a:lnTo>
                  <a:pt x="2575370" y="153543"/>
                </a:lnTo>
                <a:cubicBezTo>
                  <a:pt x="2575370" y="149733"/>
                  <a:pt x="2572322" y="146685"/>
                  <a:pt x="2568512" y="146685"/>
                </a:cubicBezTo>
                <a:lnTo>
                  <a:pt x="2517362" y="146685"/>
                </a:lnTo>
                <a:lnTo>
                  <a:pt x="2517362" y="6858"/>
                </a:lnTo>
                <a:cubicBezTo>
                  <a:pt x="2517362" y="3048"/>
                  <a:pt x="2514314" y="0"/>
                  <a:pt x="2510504" y="0"/>
                </a:cubicBezTo>
                <a:lnTo>
                  <a:pt x="132588" y="0"/>
                </a:lnTo>
                <a:cubicBezTo>
                  <a:pt x="128778" y="0"/>
                  <a:pt x="125730" y="3048"/>
                  <a:pt x="125730" y="6858"/>
                </a:cubicBezTo>
                <a:lnTo>
                  <a:pt x="125730" y="146590"/>
                </a:lnTo>
                <a:lnTo>
                  <a:pt x="8287" y="146590"/>
                </a:lnTo>
                <a:cubicBezTo>
                  <a:pt x="4477" y="146590"/>
                  <a:pt x="1429" y="149638"/>
                  <a:pt x="1429" y="153448"/>
                </a:cubicBezTo>
                <a:lnTo>
                  <a:pt x="1429" y="2330863"/>
                </a:lnTo>
                <a:cubicBezTo>
                  <a:pt x="1429" y="2334673"/>
                  <a:pt x="4477" y="2337721"/>
                  <a:pt x="8287" y="2337721"/>
                </a:cubicBezTo>
                <a:lnTo>
                  <a:pt x="441198" y="2337721"/>
                </a:lnTo>
                <a:lnTo>
                  <a:pt x="441198" y="4075462"/>
                </a:lnTo>
                <a:lnTo>
                  <a:pt x="173831" y="4075462"/>
                </a:lnTo>
                <a:cubicBezTo>
                  <a:pt x="170021" y="4075462"/>
                  <a:pt x="166973" y="4078510"/>
                  <a:pt x="166973" y="4082320"/>
                </a:cubicBezTo>
                <a:lnTo>
                  <a:pt x="166973" y="4230339"/>
                </a:lnTo>
                <a:lnTo>
                  <a:pt x="6858" y="4230339"/>
                </a:lnTo>
                <a:cubicBezTo>
                  <a:pt x="3048" y="4230339"/>
                  <a:pt x="0" y="4233387"/>
                  <a:pt x="0" y="4237197"/>
                </a:cubicBezTo>
                <a:lnTo>
                  <a:pt x="0" y="5279518"/>
                </a:lnTo>
                <a:cubicBezTo>
                  <a:pt x="0" y="5283327"/>
                  <a:pt x="3048" y="5286375"/>
                  <a:pt x="6858" y="5286375"/>
                </a:cubicBezTo>
                <a:lnTo>
                  <a:pt x="346043" y="5286375"/>
                </a:lnTo>
                <a:lnTo>
                  <a:pt x="346043" y="5321236"/>
                </a:lnTo>
                <a:cubicBezTo>
                  <a:pt x="346043" y="5325047"/>
                  <a:pt x="349091" y="5328095"/>
                  <a:pt x="352901" y="5328095"/>
                </a:cubicBezTo>
                <a:lnTo>
                  <a:pt x="806577" y="5328095"/>
                </a:lnTo>
                <a:cubicBezTo>
                  <a:pt x="810387" y="5328095"/>
                  <a:pt x="813435" y="5325047"/>
                  <a:pt x="813435" y="5321236"/>
                </a:cubicBezTo>
                <a:lnTo>
                  <a:pt x="813435" y="5286375"/>
                </a:lnTo>
                <a:lnTo>
                  <a:pt x="2983611" y="5286375"/>
                </a:lnTo>
                <a:lnTo>
                  <a:pt x="2983611" y="5845398"/>
                </a:lnTo>
                <a:cubicBezTo>
                  <a:pt x="2983611" y="5849208"/>
                  <a:pt x="2986659" y="5852255"/>
                  <a:pt x="2990469" y="5852255"/>
                </a:cubicBezTo>
                <a:lnTo>
                  <a:pt x="4461415" y="5852255"/>
                </a:lnTo>
                <a:cubicBezTo>
                  <a:pt x="4465225" y="5852255"/>
                  <a:pt x="4468273" y="5849208"/>
                  <a:pt x="4468273" y="5845398"/>
                </a:cubicBezTo>
                <a:lnTo>
                  <a:pt x="4468273" y="1343501"/>
                </a:lnTo>
                <a:lnTo>
                  <a:pt x="4362165" y="1343501"/>
                </a:lnTo>
                <a:close/>
                <a:moveTo>
                  <a:pt x="4348448" y="2122361"/>
                </a:moveTo>
                <a:lnTo>
                  <a:pt x="4348448" y="1363789"/>
                </a:lnTo>
                <a:lnTo>
                  <a:pt x="4381119" y="1363789"/>
                </a:lnTo>
                <a:lnTo>
                  <a:pt x="4381119" y="2138648"/>
                </a:lnTo>
                <a:lnTo>
                  <a:pt x="4348448" y="2138648"/>
                </a:lnTo>
                <a:lnTo>
                  <a:pt x="4348448" y="2122361"/>
                </a:lnTo>
                <a:close/>
                <a:moveTo>
                  <a:pt x="3235166" y="1387031"/>
                </a:moveTo>
                <a:lnTo>
                  <a:pt x="3290983" y="1387031"/>
                </a:lnTo>
                <a:lnTo>
                  <a:pt x="3290983" y="1744409"/>
                </a:lnTo>
                <a:lnTo>
                  <a:pt x="3235166" y="1744409"/>
                </a:lnTo>
                <a:lnTo>
                  <a:pt x="3235166" y="1387031"/>
                </a:lnTo>
                <a:close/>
                <a:moveTo>
                  <a:pt x="3235166" y="1758125"/>
                </a:moveTo>
                <a:lnTo>
                  <a:pt x="3290983" y="1758125"/>
                </a:lnTo>
                <a:lnTo>
                  <a:pt x="3290983" y="2115503"/>
                </a:lnTo>
                <a:lnTo>
                  <a:pt x="3235166" y="2115503"/>
                </a:lnTo>
                <a:lnTo>
                  <a:pt x="3235166" y="1758125"/>
                </a:lnTo>
                <a:close/>
                <a:moveTo>
                  <a:pt x="3188780" y="1363789"/>
                </a:moveTo>
                <a:lnTo>
                  <a:pt x="3221450" y="1363789"/>
                </a:lnTo>
                <a:lnTo>
                  <a:pt x="3221450" y="2138648"/>
                </a:lnTo>
                <a:lnTo>
                  <a:pt x="3188780" y="2138648"/>
                </a:lnTo>
                <a:lnTo>
                  <a:pt x="3188780" y="1363789"/>
                </a:lnTo>
                <a:close/>
                <a:moveTo>
                  <a:pt x="2673382" y="266891"/>
                </a:moveTo>
                <a:lnTo>
                  <a:pt x="2673382" y="465582"/>
                </a:lnTo>
                <a:lnTo>
                  <a:pt x="2472785" y="465582"/>
                </a:lnTo>
                <a:lnTo>
                  <a:pt x="2472785" y="266986"/>
                </a:lnTo>
                <a:lnTo>
                  <a:pt x="2673382" y="266986"/>
                </a:lnTo>
                <a:close/>
                <a:moveTo>
                  <a:pt x="139446" y="13811"/>
                </a:moveTo>
                <a:lnTo>
                  <a:pt x="2503551" y="13811"/>
                </a:lnTo>
                <a:lnTo>
                  <a:pt x="2503551" y="146590"/>
                </a:lnTo>
                <a:lnTo>
                  <a:pt x="139446" y="146590"/>
                </a:lnTo>
                <a:lnTo>
                  <a:pt x="139446" y="13811"/>
                </a:lnTo>
                <a:close/>
                <a:moveTo>
                  <a:pt x="1382363" y="5272755"/>
                </a:moveTo>
                <a:lnTo>
                  <a:pt x="1340453" y="5272755"/>
                </a:lnTo>
                <a:lnTo>
                  <a:pt x="1340453" y="4506754"/>
                </a:lnTo>
                <a:lnTo>
                  <a:pt x="1382363" y="4506754"/>
                </a:lnTo>
                <a:lnTo>
                  <a:pt x="1382363" y="5272755"/>
                </a:lnTo>
                <a:close/>
                <a:moveTo>
                  <a:pt x="1382363" y="4492943"/>
                </a:moveTo>
                <a:lnTo>
                  <a:pt x="1340453" y="4492943"/>
                </a:lnTo>
                <a:lnTo>
                  <a:pt x="1340453" y="4228338"/>
                </a:lnTo>
                <a:lnTo>
                  <a:pt x="1382363" y="4228338"/>
                </a:lnTo>
                <a:lnTo>
                  <a:pt x="1382363" y="4492943"/>
                </a:lnTo>
                <a:close/>
                <a:moveTo>
                  <a:pt x="1389221" y="4075462"/>
                </a:moveTo>
                <a:lnTo>
                  <a:pt x="1382363" y="4075462"/>
                </a:lnTo>
                <a:lnTo>
                  <a:pt x="1382363" y="4214622"/>
                </a:lnTo>
                <a:lnTo>
                  <a:pt x="1340453" y="4214622"/>
                </a:lnTo>
                <a:lnTo>
                  <a:pt x="1340453" y="4075462"/>
                </a:lnTo>
                <a:lnTo>
                  <a:pt x="946595" y="4075462"/>
                </a:lnTo>
                <a:lnTo>
                  <a:pt x="946595" y="4033552"/>
                </a:lnTo>
                <a:lnTo>
                  <a:pt x="1846231" y="4033552"/>
                </a:lnTo>
                <a:lnTo>
                  <a:pt x="1846231" y="4075462"/>
                </a:lnTo>
                <a:lnTo>
                  <a:pt x="1389221" y="4075462"/>
                </a:lnTo>
                <a:close/>
                <a:moveTo>
                  <a:pt x="3761041" y="2999232"/>
                </a:moveTo>
                <a:lnTo>
                  <a:pt x="1011555" y="2999232"/>
                </a:lnTo>
                <a:lnTo>
                  <a:pt x="1011555" y="2873788"/>
                </a:lnTo>
                <a:lnTo>
                  <a:pt x="3893344" y="2873788"/>
                </a:lnTo>
                <a:lnTo>
                  <a:pt x="3893344" y="4019741"/>
                </a:lnTo>
                <a:lnTo>
                  <a:pt x="3767899" y="4019741"/>
                </a:lnTo>
                <a:lnTo>
                  <a:pt x="3767899" y="3006090"/>
                </a:lnTo>
                <a:cubicBezTo>
                  <a:pt x="3767899" y="3002280"/>
                  <a:pt x="3764852" y="2999232"/>
                  <a:pt x="3761041" y="2999232"/>
                </a:cubicBezTo>
                <a:close/>
                <a:moveTo>
                  <a:pt x="3754184" y="3013043"/>
                </a:moveTo>
                <a:lnTo>
                  <a:pt x="3754184" y="4019836"/>
                </a:lnTo>
                <a:lnTo>
                  <a:pt x="3489579" y="4019836"/>
                </a:lnTo>
                <a:lnTo>
                  <a:pt x="3489579" y="3284506"/>
                </a:lnTo>
                <a:cubicBezTo>
                  <a:pt x="3489579" y="3280696"/>
                  <a:pt x="3486531" y="3277648"/>
                  <a:pt x="3482721" y="3277648"/>
                </a:cubicBezTo>
                <a:lnTo>
                  <a:pt x="1011555" y="3277648"/>
                </a:lnTo>
                <a:lnTo>
                  <a:pt x="1011555" y="3013043"/>
                </a:lnTo>
                <a:lnTo>
                  <a:pt x="3754184" y="3013043"/>
                </a:lnTo>
                <a:close/>
                <a:moveTo>
                  <a:pt x="3761041" y="4033552"/>
                </a:moveTo>
                <a:lnTo>
                  <a:pt x="3962876" y="4033552"/>
                </a:lnTo>
                <a:lnTo>
                  <a:pt x="3962876" y="4075462"/>
                </a:lnTo>
                <a:lnTo>
                  <a:pt x="3893249" y="4075462"/>
                </a:lnTo>
                <a:lnTo>
                  <a:pt x="3893249" y="4463034"/>
                </a:lnTo>
                <a:lnTo>
                  <a:pt x="3851339" y="4463034"/>
                </a:lnTo>
                <a:lnTo>
                  <a:pt x="3851339" y="4075462"/>
                </a:lnTo>
                <a:lnTo>
                  <a:pt x="2138363" y="4075462"/>
                </a:lnTo>
                <a:lnTo>
                  <a:pt x="2138363" y="4033552"/>
                </a:lnTo>
                <a:lnTo>
                  <a:pt x="3761041" y="4033552"/>
                </a:lnTo>
                <a:close/>
                <a:moveTo>
                  <a:pt x="3475863" y="4019836"/>
                </a:moveTo>
                <a:lnTo>
                  <a:pt x="1011555" y="4019836"/>
                </a:lnTo>
                <a:lnTo>
                  <a:pt x="1011555" y="3755231"/>
                </a:lnTo>
                <a:lnTo>
                  <a:pt x="3475863" y="3755231"/>
                </a:lnTo>
                <a:lnTo>
                  <a:pt x="3475863" y="4019836"/>
                </a:lnTo>
                <a:close/>
                <a:moveTo>
                  <a:pt x="2124551" y="4033552"/>
                </a:moveTo>
                <a:lnTo>
                  <a:pt x="2124551" y="4075462"/>
                </a:lnTo>
                <a:lnTo>
                  <a:pt x="1859947" y="4075462"/>
                </a:lnTo>
                <a:lnTo>
                  <a:pt x="1859947" y="4033552"/>
                </a:lnTo>
                <a:lnTo>
                  <a:pt x="2124551" y="4033552"/>
                </a:lnTo>
                <a:close/>
                <a:moveTo>
                  <a:pt x="4454652" y="5328380"/>
                </a:moveTo>
                <a:lnTo>
                  <a:pt x="4398836" y="5328380"/>
                </a:lnTo>
                <a:lnTo>
                  <a:pt x="4398836" y="5286471"/>
                </a:lnTo>
                <a:lnTo>
                  <a:pt x="4454652" y="5286471"/>
                </a:lnTo>
                <a:lnTo>
                  <a:pt x="4454652" y="5328380"/>
                </a:lnTo>
                <a:close/>
                <a:moveTo>
                  <a:pt x="4454652" y="4075462"/>
                </a:moveTo>
                <a:lnTo>
                  <a:pt x="4398836" y="4075462"/>
                </a:lnTo>
                <a:lnTo>
                  <a:pt x="4398836" y="4033552"/>
                </a:lnTo>
                <a:lnTo>
                  <a:pt x="4454652" y="4033552"/>
                </a:lnTo>
                <a:lnTo>
                  <a:pt x="4454652" y="4075462"/>
                </a:lnTo>
                <a:close/>
                <a:moveTo>
                  <a:pt x="4454652" y="4019836"/>
                </a:moveTo>
                <a:lnTo>
                  <a:pt x="4385024" y="4019836"/>
                </a:lnTo>
                <a:lnTo>
                  <a:pt x="4385024" y="4089273"/>
                </a:lnTo>
                <a:lnTo>
                  <a:pt x="4454652" y="4089273"/>
                </a:lnTo>
                <a:lnTo>
                  <a:pt x="4454652" y="5272755"/>
                </a:lnTo>
                <a:lnTo>
                  <a:pt x="4385024" y="5272755"/>
                </a:lnTo>
                <a:lnTo>
                  <a:pt x="4385024" y="5342192"/>
                </a:lnTo>
                <a:lnTo>
                  <a:pt x="4454652" y="5342192"/>
                </a:lnTo>
                <a:lnTo>
                  <a:pt x="4454652" y="5838730"/>
                </a:lnTo>
                <a:lnTo>
                  <a:pt x="2997422" y="5838730"/>
                </a:lnTo>
                <a:lnTo>
                  <a:pt x="2997422" y="5342192"/>
                </a:lnTo>
                <a:lnTo>
                  <a:pt x="3976688" y="5342192"/>
                </a:lnTo>
                <a:lnTo>
                  <a:pt x="3976688" y="5272755"/>
                </a:lnTo>
                <a:lnTo>
                  <a:pt x="3907060" y="5272755"/>
                </a:lnTo>
                <a:lnTo>
                  <a:pt x="3907060" y="4885182"/>
                </a:lnTo>
                <a:lnTo>
                  <a:pt x="3837623" y="4885182"/>
                </a:lnTo>
                <a:lnTo>
                  <a:pt x="3837623" y="5272755"/>
                </a:lnTo>
                <a:lnTo>
                  <a:pt x="1396175" y="5272755"/>
                </a:lnTo>
                <a:lnTo>
                  <a:pt x="1396175" y="4089273"/>
                </a:lnTo>
                <a:lnTo>
                  <a:pt x="3837718" y="4089273"/>
                </a:lnTo>
                <a:lnTo>
                  <a:pt x="3837718" y="4476846"/>
                </a:lnTo>
                <a:lnTo>
                  <a:pt x="3907155" y="4476846"/>
                </a:lnTo>
                <a:lnTo>
                  <a:pt x="3907155" y="4089273"/>
                </a:lnTo>
                <a:lnTo>
                  <a:pt x="3976783" y="4089273"/>
                </a:lnTo>
                <a:lnTo>
                  <a:pt x="3976783" y="4019836"/>
                </a:lnTo>
                <a:lnTo>
                  <a:pt x="3907155" y="4019836"/>
                </a:lnTo>
                <a:lnTo>
                  <a:pt x="3907155" y="2867025"/>
                </a:lnTo>
                <a:cubicBezTo>
                  <a:pt x="3907155" y="2863215"/>
                  <a:pt x="3904107" y="2860167"/>
                  <a:pt x="3900297" y="2860167"/>
                </a:cubicBezTo>
                <a:lnTo>
                  <a:pt x="1004697" y="2860167"/>
                </a:lnTo>
                <a:cubicBezTo>
                  <a:pt x="1000887" y="2860167"/>
                  <a:pt x="997839" y="2863215"/>
                  <a:pt x="997839" y="2867025"/>
                </a:cubicBezTo>
                <a:lnTo>
                  <a:pt x="997839" y="3284506"/>
                </a:lnTo>
                <a:cubicBezTo>
                  <a:pt x="997839" y="3288316"/>
                  <a:pt x="1000887" y="3291364"/>
                  <a:pt x="1004697" y="3291364"/>
                </a:cubicBezTo>
                <a:lnTo>
                  <a:pt x="3475863" y="3291364"/>
                </a:lnTo>
                <a:lnTo>
                  <a:pt x="3475863" y="3741515"/>
                </a:lnTo>
                <a:lnTo>
                  <a:pt x="1004697" y="3741515"/>
                </a:lnTo>
                <a:cubicBezTo>
                  <a:pt x="1000887" y="3741515"/>
                  <a:pt x="997839" y="3744563"/>
                  <a:pt x="997839" y="3748373"/>
                </a:cubicBezTo>
                <a:lnTo>
                  <a:pt x="997839" y="4019836"/>
                </a:lnTo>
                <a:lnTo>
                  <a:pt x="932879" y="4019836"/>
                </a:lnTo>
                <a:lnTo>
                  <a:pt x="932879" y="4089273"/>
                </a:lnTo>
                <a:lnTo>
                  <a:pt x="1326737" y="4089273"/>
                </a:lnTo>
                <a:lnTo>
                  <a:pt x="1326737" y="5272755"/>
                </a:lnTo>
                <a:lnTo>
                  <a:pt x="806672" y="5272755"/>
                </a:lnTo>
                <a:cubicBezTo>
                  <a:pt x="802862" y="5272755"/>
                  <a:pt x="799814" y="5275803"/>
                  <a:pt x="799814" y="5279612"/>
                </a:cubicBezTo>
                <a:lnTo>
                  <a:pt x="799814" y="5314474"/>
                </a:lnTo>
                <a:lnTo>
                  <a:pt x="359855" y="5314474"/>
                </a:lnTo>
                <a:lnTo>
                  <a:pt x="359855" y="5279612"/>
                </a:lnTo>
                <a:cubicBezTo>
                  <a:pt x="359855" y="5275803"/>
                  <a:pt x="356807" y="5272755"/>
                  <a:pt x="352997" y="5272755"/>
                </a:cubicBezTo>
                <a:lnTo>
                  <a:pt x="13716" y="5272755"/>
                </a:lnTo>
                <a:lnTo>
                  <a:pt x="13716" y="4244150"/>
                </a:lnTo>
                <a:lnTo>
                  <a:pt x="173831" y="4244150"/>
                </a:lnTo>
                <a:cubicBezTo>
                  <a:pt x="177641" y="4244150"/>
                  <a:pt x="180689" y="4241102"/>
                  <a:pt x="180689" y="4237292"/>
                </a:cubicBezTo>
                <a:lnTo>
                  <a:pt x="180689" y="4089273"/>
                </a:lnTo>
                <a:lnTo>
                  <a:pt x="524542" y="4089273"/>
                </a:lnTo>
                <a:lnTo>
                  <a:pt x="524542" y="4019836"/>
                </a:lnTo>
                <a:lnTo>
                  <a:pt x="454914" y="4019836"/>
                </a:lnTo>
                <a:lnTo>
                  <a:pt x="454914" y="2330863"/>
                </a:lnTo>
                <a:cubicBezTo>
                  <a:pt x="454914" y="2327053"/>
                  <a:pt x="451866" y="2324005"/>
                  <a:pt x="448056" y="2324005"/>
                </a:cubicBezTo>
                <a:lnTo>
                  <a:pt x="15145" y="2324005"/>
                </a:lnTo>
                <a:lnTo>
                  <a:pt x="15145" y="160401"/>
                </a:lnTo>
                <a:lnTo>
                  <a:pt x="2561558" y="160401"/>
                </a:lnTo>
                <a:lnTo>
                  <a:pt x="2561558" y="253270"/>
                </a:lnTo>
                <a:lnTo>
                  <a:pt x="2465928" y="253270"/>
                </a:lnTo>
                <a:cubicBezTo>
                  <a:pt x="2462117" y="253270"/>
                  <a:pt x="2459070" y="256318"/>
                  <a:pt x="2459070" y="260128"/>
                </a:cubicBezTo>
                <a:lnTo>
                  <a:pt x="2459070" y="472535"/>
                </a:lnTo>
                <a:cubicBezTo>
                  <a:pt x="2459070" y="476345"/>
                  <a:pt x="2462117" y="479393"/>
                  <a:pt x="2465928" y="479393"/>
                </a:cubicBezTo>
                <a:lnTo>
                  <a:pt x="2680240" y="479393"/>
                </a:lnTo>
                <a:cubicBezTo>
                  <a:pt x="2684050" y="479393"/>
                  <a:pt x="2687098" y="476345"/>
                  <a:pt x="2687098" y="472535"/>
                </a:cubicBezTo>
                <a:lnTo>
                  <a:pt x="2687098" y="324517"/>
                </a:lnTo>
                <a:lnTo>
                  <a:pt x="2937320" y="324517"/>
                </a:lnTo>
                <a:lnTo>
                  <a:pt x="2937320" y="1351217"/>
                </a:lnTo>
                <a:cubicBezTo>
                  <a:pt x="2937320" y="1355027"/>
                  <a:pt x="2940368" y="1358075"/>
                  <a:pt x="2944178" y="1358075"/>
                </a:cubicBezTo>
                <a:lnTo>
                  <a:pt x="3174968" y="1357313"/>
                </a:lnTo>
                <a:lnTo>
                  <a:pt x="3174968" y="2145602"/>
                </a:lnTo>
                <a:cubicBezTo>
                  <a:pt x="3174968" y="2149412"/>
                  <a:pt x="3178016" y="2152460"/>
                  <a:pt x="3181826" y="2152460"/>
                </a:cubicBezTo>
                <a:lnTo>
                  <a:pt x="3228213" y="2152460"/>
                </a:lnTo>
                <a:cubicBezTo>
                  <a:pt x="3232023" y="2152460"/>
                  <a:pt x="3235071" y="2149412"/>
                  <a:pt x="3235071" y="2145602"/>
                </a:cubicBezTo>
                <a:lnTo>
                  <a:pt x="3235071" y="2129314"/>
                </a:lnTo>
                <a:lnTo>
                  <a:pt x="3552920" y="2129314"/>
                </a:lnTo>
                <a:cubicBezTo>
                  <a:pt x="3556730" y="2129314"/>
                  <a:pt x="3559778" y="2126266"/>
                  <a:pt x="3559778" y="2122456"/>
                </a:cubicBezTo>
                <a:lnTo>
                  <a:pt x="3559778" y="1380268"/>
                </a:lnTo>
                <a:cubicBezTo>
                  <a:pt x="3559778" y="1376458"/>
                  <a:pt x="3556730" y="1373410"/>
                  <a:pt x="3552920" y="1373410"/>
                </a:cubicBezTo>
                <a:lnTo>
                  <a:pt x="3235071" y="1373410"/>
                </a:lnTo>
                <a:lnTo>
                  <a:pt x="3235071" y="1357408"/>
                </a:lnTo>
                <a:lnTo>
                  <a:pt x="4334637" y="1357408"/>
                </a:lnTo>
                <a:lnTo>
                  <a:pt x="4334637" y="1373410"/>
                </a:lnTo>
                <a:lnTo>
                  <a:pt x="4016788" y="1373410"/>
                </a:lnTo>
                <a:cubicBezTo>
                  <a:pt x="4012978" y="1373410"/>
                  <a:pt x="4009930" y="1376458"/>
                  <a:pt x="4009930" y="1380268"/>
                </a:cubicBezTo>
                <a:lnTo>
                  <a:pt x="4009930" y="2122456"/>
                </a:lnTo>
                <a:cubicBezTo>
                  <a:pt x="4009930" y="2126266"/>
                  <a:pt x="4012978" y="2129314"/>
                  <a:pt x="4016788" y="2129314"/>
                </a:cubicBezTo>
                <a:lnTo>
                  <a:pt x="4334637" y="2129314"/>
                </a:lnTo>
                <a:lnTo>
                  <a:pt x="4334637" y="2145602"/>
                </a:lnTo>
                <a:cubicBezTo>
                  <a:pt x="4334637" y="2149412"/>
                  <a:pt x="4337685" y="2152460"/>
                  <a:pt x="4341495" y="2152460"/>
                </a:cubicBezTo>
                <a:lnTo>
                  <a:pt x="4387882" y="2152460"/>
                </a:lnTo>
                <a:cubicBezTo>
                  <a:pt x="4391692" y="2152460"/>
                  <a:pt x="4394740" y="2149412"/>
                  <a:pt x="4394740" y="2145602"/>
                </a:cubicBezTo>
                <a:lnTo>
                  <a:pt x="4394740" y="1357122"/>
                </a:lnTo>
                <a:lnTo>
                  <a:pt x="4454557" y="1357122"/>
                </a:lnTo>
                <a:lnTo>
                  <a:pt x="4454557" y="4019836"/>
                </a:lnTo>
                <a:close/>
                <a:moveTo>
                  <a:pt x="3900202" y="5286566"/>
                </a:moveTo>
                <a:lnTo>
                  <a:pt x="3962876" y="5286566"/>
                </a:lnTo>
                <a:lnTo>
                  <a:pt x="3962876" y="5328476"/>
                </a:lnTo>
                <a:lnTo>
                  <a:pt x="2997422" y="5328476"/>
                </a:lnTo>
                <a:lnTo>
                  <a:pt x="2997422" y="5286566"/>
                </a:lnTo>
                <a:lnTo>
                  <a:pt x="3851434" y="5286566"/>
                </a:lnTo>
                <a:lnTo>
                  <a:pt x="3851434" y="4898994"/>
                </a:lnTo>
                <a:lnTo>
                  <a:pt x="3893344" y="4898994"/>
                </a:lnTo>
                <a:lnTo>
                  <a:pt x="3893344" y="5286566"/>
                </a:lnTo>
                <a:lnTo>
                  <a:pt x="3900202" y="5286566"/>
                </a:lnTo>
                <a:close/>
                <a:moveTo>
                  <a:pt x="454914" y="4075557"/>
                </a:moveTo>
                <a:lnTo>
                  <a:pt x="454914" y="4033647"/>
                </a:lnTo>
                <a:lnTo>
                  <a:pt x="510731" y="4033647"/>
                </a:lnTo>
                <a:lnTo>
                  <a:pt x="510731" y="4075557"/>
                </a:lnTo>
                <a:lnTo>
                  <a:pt x="454914" y="4075557"/>
                </a:lnTo>
                <a:close/>
                <a:moveTo>
                  <a:pt x="3546158" y="1758220"/>
                </a:moveTo>
                <a:lnTo>
                  <a:pt x="3546158" y="2115598"/>
                </a:lnTo>
                <a:lnTo>
                  <a:pt x="3304794" y="2115598"/>
                </a:lnTo>
                <a:lnTo>
                  <a:pt x="3304794" y="1758220"/>
                </a:lnTo>
                <a:lnTo>
                  <a:pt x="3546158" y="1758220"/>
                </a:lnTo>
                <a:close/>
                <a:moveTo>
                  <a:pt x="3304794" y="1744409"/>
                </a:moveTo>
                <a:lnTo>
                  <a:pt x="3304794" y="1387031"/>
                </a:lnTo>
                <a:lnTo>
                  <a:pt x="3546158" y="1387031"/>
                </a:lnTo>
                <a:lnTo>
                  <a:pt x="3546158" y="1744409"/>
                </a:lnTo>
                <a:lnTo>
                  <a:pt x="3304794" y="1744409"/>
                </a:lnTo>
                <a:close/>
                <a:moveTo>
                  <a:pt x="4278916" y="1744409"/>
                </a:moveTo>
                <a:lnTo>
                  <a:pt x="4278916" y="1387031"/>
                </a:lnTo>
                <a:lnTo>
                  <a:pt x="4334732" y="1387031"/>
                </a:lnTo>
                <a:lnTo>
                  <a:pt x="4334732" y="1744409"/>
                </a:lnTo>
                <a:lnTo>
                  <a:pt x="4278916" y="1744409"/>
                </a:lnTo>
                <a:close/>
                <a:moveTo>
                  <a:pt x="4334732" y="1758220"/>
                </a:moveTo>
                <a:lnTo>
                  <a:pt x="4334732" y="2115598"/>
                </a:lnTo>
                <a:lnTo>
                  <a:pt x="4278916" y="2115598"/>
                </a:lnTo>
                <a:lnTo>
                  <a:pt x="4278916" y="1758220"/>
                </a:lnTo>
                <a:lnTo>
                  <a:pt x="4334732" y="1758220"/>
                </a:lnTo>
                <a:close/>
                <a:moveTo>
                  <a:pt x="4023741" y="1744409"/>
                </a:moveTo>
                <a:lnTo>
                  <a:pt x="4023741" y="1387031"/>
                </a:lnTo>
                <a:lnTo>
                  <a:pt x="4265105" y="1387031"/>
                </a:lnTo>
                <a:lnTo>
                  <a:pt x="4265105" y="1744409"/>
                </a:lnTo>
                <a:lnTo>
                  <a:pt x="4023741" y="1744409"/>
                </a:lnTo>
                <a:close/>
                <a:moveTo>
                  <a:pt x="4265105" y="1758220"/>
                </a:moveTo>
                <a:lnTo>
                  <a:pt x="4265105" y="2115598"/>
                </a:lnTo>
                <a:lnTo>
                  <a:pt x="4023741" y="2115598"/>
                </a:lnTo>
                <a:lnTo>
                  <a:pt x="4023741" y="1758220"/>
                </a:lnTo>
                <a:lnTo>
                  <a:pt x="4265105" y="1758220"/>
                </a:lnTo>
                <a:close/>
              </a:path>
            </a:pathLst>
          </a:custGeom>
          <a:solidFill>
            <a:schemeClr val="bg2">
              <a:lumMod val="60000"/>
              <a:lumOff val="40000"/>
            </a:schemeClr>
          </a:solidFill>
          <a:ln w="952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Lato"/>
              <a:ea typeface="+mn-ea"/>
              <a:cs typeface="+mn-cs"/>
            </a:endParaRPr>
          </a:p>
        </p:txBody>
      </p:sp>
      <p:pic>
        <p:nvPicPr>
          <p:cNvPr id="19" name="Picture 18" descr="A picture containing text&#10;&#10;Description automatically generated">
            <a:extLst>
              <a:ext uri="{FF2B5EF4-FFF2-40B4-BE49-F238E27FC236}">
                <a16:creationId xmlns:a16="http://schemas.microsoft.com/office/drawing/2014/main" id="{0B919000-4877-B928-200A-F5D7CD1935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49894" y="2212296"/>
            <a:ext cx="2555919" cy="1982923"/>
          </a:xfrm>
          <a:prstGeom prst="rect">
            <a:avLst/>
          </a:prstGeom>
        </p:spPr>
      </p:pic>
      <p:grpSp>
        <p:nvGrpSpPr>
          <p:cNvPr id="105" name="Group 104">
            <a:extLst>
              <a:ext uri="{FF2B5EF4-FFF2-40B4-BE49-F238E27FC236}">
                <a16:creationId xmlns:a16="http://schemas.microsoft.com/office/drawing/2014/main" id="{F58FF63F-E25D-C8AC-4576-40F2F9482F13}"/>
              </a:ext>
            </a:extLst>
          </p:cNvPr>
          <p:cNvGrpSpPr>
            <a:grpSpLocks noChangeAspect="1"/>
          </p:cNvGrpSpPr>
          <p:nvPr/>
        </p:nvGrpSpPr>
        <p:grpSpPr>
          <a:xfrm>
            <a:off x="9201999" y="2993340"/>
            <a:ext cx="365760" cy="365760"/>
            <a:chOff x="9564528" y="2920494"/>
            <a:chExt cx="522357" cy="522357"/>
          </a:xfrm>
        </p:grpSpPr>
        <p:sp>
          <p:nvSpPr>
            <p:cNvPr id="106" name="Oval 105">
              <a:extLst>
                <a:ext uri="{FF2B5EF4-FFF2-40B4-BE49-F238E27FC236}">
                  <a16:creationId xmlns:a16="http://schemas.microsoft.com/office/drawing/2014/main" id="{86D56E6F-D83B-4753-F42D-29289B815D48}"/>
                </a:ext>
              </a:extLst>
            </p:cNvPr>
            <p:cNvSpPr>
              <a:spLocks noChangeAspect="1"/>
            </p:cNvSpPr>
            <p:nvPr/>
          </p:nvSpPr>
          <p:spPr>
            <a:xfrm>
              <a:off x="9564528" y="2920494"/>
              <a:ext cx="522357" cy="522357"/>
            </a:xfrm>
            <a:prstGeom prst="ellipse">
              <a:avLst/>
            </a:prstGeom>
            <a:noFill/>
            <a:ln w="317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07" name="Oval 106">
              <a:extLst>
                <a:ext uri="{FF2B5EF4-FFF2-40B4-BE49-F238E27FC236}">
                  <a16:creationId xmlns:a16="http://schemas.microsoft.com/office/drawing/2014/main" id="{86FD1A33-4FA3-83B6-DB5B-E4F20EBAD6B4}"/>
                </a:ext>
              </a:extLst>
            </p:cNvPr>
            <p:cNvSpPr>
              <a:spLocks noChangeAspect="1"/>
            </p:cNvSpPr>
            <p:nvPr/>
          </p:nvSpPr>
          <p:spPr>
            <a:xfrm>
              <a:off x="9695117" y="3051083"/>
              <a:ext cx="261179" cy="261179"/>
            </a:xfrm>
            <a:prstGeom prst="ellipse">
              <a:avLst/>
            </a:prstGeom>
            <a:noFill/>
            <a:ln w="317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08" name="Oval 107">
              <a:extLst>
                <a:ext uri="{FF2B5EF4-FFF2-40B4-BE49-F238E27FC236}">
                  <a16:creationId xmlns:a16="http://schemas.microsoft.com/office/drawing/2014/main" id="{2316AD03-FD9F-E87D-B99B-4513DE15001D}"/>
                </a:ext>
              </a:extLst>
            </p:cNvPr>
            <p:cNvSpPr>
              <a:spLocks noChangeAspect="1"/>
            </p:cNvSpPr>
            <p:nvPr/>
          </p:nvSpPr>
          <p:spPr>
            <a:xfrm>
              <a:off x="9629823" y="2985789"/>
              <a:ext cx="391768" cy="391768"/>
            </a:xfrm>
            <a:prstGeom prst="ellipse">
              <a:avLst/>
            </a:prstGeom>
            <a:noFill/>
            <a:ln w="317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grpSp>
        <p:nvGrpSpPr>
          <p:cNvPr id="17" name="phone">
            <a:extLst>
              <a:ext uri="{FF2B5EF4-FFF2-40B4-BE49-F238E27FC236}">
                <a16:creationId xmlns:a16="http://schemas.microsoft.com/office/drawing/2014/main" id="{7852C558-C5C1-3CE1-40DC-4CC1D5E59EFF}"/>
              </a:ext>
            </a:extLst>
          </p:cNvPr>
          <p:cNvGrpSpPr/>
          <p:nvPr/>
        </p:nvGrpSpPr>
        <p:grpSpPr>
          <a:xfrm>
            <a:off x="9806529" y="2662781"/>
            <a:ext cx="1464579" cy="2781545"/>
            <a:chOff x="9254999" y="2138427"/>
            <a:chExt cx="1904792" cy="3617604"/>
          </a:xfrm>
        </p:grpSpPr>
        <p:pic>
          <p:nvPicPr>
            <p:cNvPr id="72" name="Phone">
              <a:extLst>
                <a:ext uri="{FF2B5EF4-FFF2-40B4-BE49-F238E27FC236}">
                  <a16:creationId xmlns:a16="http://schemas.microsoft.com/office/drawing/2014/main" id="{4C06222C-4638-1053-5DEF-21D38CF6F83D}"/>
                </a:ext>
              </a:extLst>
            </p:cNvPr>
            <p:cNvPicPr>
              <a:picLocks noChangeAspect="1"/>
            </p:cNvPicPr>
            <p:nvPr/>
          </p:nvPicPr>
          <p:blipFill rotWithShape="1">
            <a:blip r:embed="rId4"/>
            <a:srcRect t="-2" b="43960"/>
            <a:stretch/>
          </p:blipFill>
          <p:spPr>
            <a:xfrm>
              <a:off x="9254999" y="2138427"/>
              <a:ext cx="1904792" cy="2067721"/>
            </a:xfrm>
            <a:prstGeom prst="rect">
              <a:avLst/>
            </a:prstGeom>
          </p:spPr>
        </p:pic>
        <p:sp>
          <p:nvSpPr>
            <p:cNvPr id="13" name="screen bkg">
              <a:extLst>
                <a:ext uri="{FF2B5EF4-FFF2-40B4-BE49-F238E27FC236}">
                  <a16:creationId xmlns:a16="http://schemas.microsoft.com/office/drawing/2014/main" id="{31C77DCA-8D90-47DE-384F-B8FDD7EBCB68}"/>
                </a:ext>
              </a:extLst>
            </p:cNvPr>
            <p:cNvSpPr/>
            <p:nvPr/>
          </p:nvSpPr>
          <p:spPr>
            <a:xfrm>
              <a:off x="9294677" y="2389213"/>
              <a:ext cx="1815966" cy="1824863"/>
            </a:xfrm>
            <a:prstGeom prst="rect">
              <a:avLst/>
            </a:prstGeom>
            <a:gradFill>
              <a:gsLst>
                <a:gs pos="8000">
                  <a:schemeClr val="bg2">
                    <a:lumMod val="50000"/>
                  </a:schemeClr>
                </a:gs>
                <a:gs pos="0">
                  <a:schemeClr val="bg2">
                    <a:lumMod val="50000"/>
                  </a:schemeClr>
                </a:gs>
                <a:gs pos="3000">
                  <a:schemeClr val="bg2">
                    <a:lumMod val="7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pic>
          <p:nvPicPr>
            <p:cNvPr id="15" name="screen top">
              <a:extLst>
                <a:ext uri="{FF2B5EF4-FFF2-40B4-BE49-F238E27FC236}">
                  <a16:creationId xmlns:a16="http://schemas.microsoft.com/office/drawing/2014/main" id="{5F30AD09-A1B9-7BB6-6D48-15E4C1EC02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03167" y="2499126"/>
              <a:ext cx="1627632" cy="82844"/>
            </a:xfrm>
            <a:prstGeom prst="rect">
              <a:avLst/>
            </a:prstGeom>
          </p:spPr>
        </p:pic>
        <p:pic>
          <p:nvPicPr>
            <p:cNvPr id="12" name="Reflection">
              <a:extLst>
                <a:ext uri="{FF2B5EF4-FFF2-40B4-BE49-F238E27FC236}">
                  <a16:creationId xmlns:a16="http://schemas.microsoft.com/office/drawing/2014/main" id="{45C1E23C-D5B0-49E7-6C70-34366BD7B3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03724" y="2168073"/>
              <a:ext cx="1017692" cy="3587958"/>
            </a:xfrm>
            <a:prstGeom prst="rect">
              <a:avLst/>
            </a:prstGeom>
          </p:spPr>
        </p:pic>
      </p:grpSp>
      <p:grpSp>
        <p:nvGrpSpPr>
          <p:cNvPr id="5" name="Group 4">
            <a:extLst>
              <a:ext uri="{FF2B5EF4-FFF2-40B4-BE49-F238E27FC236}">
                <a16:creationId xmlns:a16="http://schemas.microsoft.com/office/drawing/2014/main" id="{EB1DBDD1-4BF7-076B-DB56-55CCF346CE52}"/>
              </a:ext>
            </a:extLst>
          </p:cNvPr>
          <p:cNvGrpSpPr/>
          <p:nvPr/>
        </p:nvGrpSpPr>
        <p:grpSpPr>
          <a:xfrm>
            <a:off x="811958" y="2212296"/>
            <a:ext cx="2560321" cy="2140079"/>
            <a:chOff x="887318" y="2091622"/>
            <a:chExt cx="2560321" cy="2140079"/>
          </a:xfrm>
        </p:grpSpPr>
        <p:pic>
          <p:nvPicPr>
            <p:cNvPr id="69" name="Picture 68" descr="Graphical user interface, application&#10;&#10;Description automatically generated">
              <a:extLst>
                <a:ext uri="{FF2B5EF4-FFF2-40B4-BE49-F238E27FC236}">
                  <a16:creationId xmlns:a16="http://schemas.microsoft.com/office/drawing/2014/main" id="{A4A1AFF2-3196-D15E-3E25-5F8B1E5C02A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1" r="38863" b="10682"/>
            <a:stretch/>
          </p:blipFill>
          <p:spPr>
            <a:xfrm>
              <a:off x="887318" y="2091622"/>
              <a:ext cx="2560320" cy="2103769"/>
            </a:xfrm>
            <a:prstGeom prst="rect">
              <a:avLst/>
            </a:prstGeom>
            <a:solidFill>
              <a:srgbClr val="F8FAFB"/>
            </a:solidFill>
          </p:spPr>
        </p:pic>
        <p:sp>
          <p:nvSpPr>
            <p:cNvPr id="4" name="Rectangle 3">
              <a:extLst>
                <a:ext uri="{FF2B5EF4-FFF2-40B4-BE49-F238E27FC236}">
                  <a16:creationId xmlns:a16="http://schemas.microsoft.com/office/drawing/2014/main" id="{5E0557D9-3146-3E81-4E33-652C3B9EFF75}"/>
                </a:ext>
              </a:extLst>
            </p:cNvPr>
            <p:cNvSpPr/>
            <p:nvPr/>
          </p:nvSpPr>
          <p:spPr>
            <a:xfrm>
              <a:off x="2740075" y="2138428"/>
              <a:ext cx="707564" cy="2093273"/>
            </a:xfrm>
            <a:prstGeom prst="rect">
              <a:avLst/>
            </a:prstGeom>
            <a:gradFill flip="none" rotWithShape="1">
              <a:gsLst>
                <a:gs pos="100000">
                  <a:schemeClr val="bg1"/>
                </a:gs>
                <a:gs pos="50000">
                  <a:srgbClr val="FFFFFF">
                    <a:alpha val="90000"/>
                  </a:srgbClr>
                </a:gs>
                <a:gs pos="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sp>
        <p:nvSpPr>
          <p:cNvPr id="103" name="TextBox 102">
            <a:extLst>
              <a:ext uri="{FF2B5EF4-FFF2-40B4-BE49-F238E27FC236}">
                <a16:creationId xmlns:a16="http://schemas.microsoft.com/office/drawing/2014/main" id="{1C99E444-E916-FC53-7947-39643A7DFA32}"/>
              </a:ext>
            </a:extLst>
          </p:cNvPr>
          <p:cNvSpPr txBox="1"/>
          <p:nvPr/>
        </p:nvSpPr>
        <p:spPr>
          <a:xfrm>
            <a:off x="0" y="5109619"/>
            <a:ext cx="12192000" cy="914400"/>
          </a:xfrm>
          <a:prstGeom prst="rect">
            <a:avLst/>
          </a:prstGeom>
          <a:gradFill flip="none" rotWithShape="1">
            <a:gsLst>
              <a:gs pos="0">
                <a:schemeClr val="accent1"/>
              </a:gs>
              <a:gs pos="50000">
                <a:schemeClr val="accent2"/>
              </a:gs>
              <a:gs pos="100000">
                <a:schemeClr val="bg2"/>
              </a:gs>
            </a:gsLst>
            <a:lin ang="10800000" scaled="1"/>
            <a:tileRect/>
          </a:gradFill>
          <a:ln>
            <a:noFill/>
          </a:ln>
        </p:spPr>
        <p:txBody>
          <a:bodyPr spcFirstLastPara="1" wrap="square" lIns="91440" tIns="91440" rIns="91440" bIns="0" anchor="ctr" anchorCtr="0">
            <a:noAutofit/>
          </a:bodyPr>
          <a:lstStyle>
            <a:defPPr>
              <a:defRPr lang="en-US"/>
            </a:defPPr>
            <a:lvl1pPr marR="0" lvl="0" indent="0" algn="ctr" fontAlgn="auto">
              <a:lnSpc>
                <a:spcPct val="100000"/>
              </a:lnSpc>
              <a:spcBef>
                <a:spcPts val="0"/>
              </a:spcBef>
              <a:spcAft>
                <a:spcPts val="0"/>
              </a:spcAft>
              <a:buClrTx/>
              <a:buSzTx/>
              <a:buFontTx/>
              <a:buNone/>
              <a:tabLst/>
              <a:defRPr kumimoji="0" sz="1400" b="0" i="1" u="none" strike="noStrike" cap="all" spc="0" normalizeH="0">
                <a:ln>
                  <a:noFill/>
                </a:ln>
                <a:solidFill>
                  <a:srgbClr val="FFFFFF"/>
                </a:solidFill>
                <a:effectLst/>
                <a:uLnTx/>
                <a:uFillTx/>
                <a:ea typeface="Lato"/>
                <a:cs typeface="Lato"/>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all" spc="0" normalizeH="0" baseline="0" noProof="0" dirty="0">
                <a:ln>
                  <a:noFill/>
                </a:ln>
                <a:solidFill>
                  <a:srgbClr val="FFFFFF"/>
                </a:solidFill>
                <a:effectLst/>
                <a:uLnTx/>
                <a:uFillTx/>
                <a:latin typeface="Lato"/>
                <a:ea typeface="Lato"/>
                <a:cs typeface="Lato"/>
              </a:rPr>
              <a:t>Underpinned by a 100% Open API driven architecture</a:t>
            </a:r>
          </a:p>
        </p:txBody>
      </p:sp>
      <p:sp>
        <p:nvSpPr>
          <p:cNvPr id="16" name="TextBox 15">
            <a:extLst>
              <a:ext uri="{FF2B5EF4-FFF2-40B4-BE49-F238E27FC236}">
                <a16:creationId xmlns:a16="http://schemas.microsoft.com/office/drawing/2014/main" id="{E0BC73D9-7186-46C7-9BB6-B3164168C6BC}"/>
              </a:ext>
            </a:extLst>
          </p:cNvPr>
          <p:cNvSpPr txBox="1"/>
          <p:nvPr/>
        </p:nvSpPr>
        <p:spPr>
          <a:xfrm>
            <a:off x="604011" y="507380"/>
            <a:ext cx="7150436" cy="1463040"/>
          </a:xfrm>
          <a:prstGeom prst="rect">
            <a:avLst/>
          </a:prstGeom>
          <a:noFill/>
        </p:spPr>
        <p:txBody>
          <a:bodyPr wrap="square" lIns="0" tIns="0" rIns="0" bIns="0">
            <a:noAutofit/>
          </a:bodyPr>
          <a:lstStyle/>
          <a:p>
            <a:pPr marL="0" marR="0" lvl="0" indent="0" algn="l" defTabSz="914377" rtl="0" eaLnBrk="1" fontAlgn="auto" latinLnBrk="0" hangingPunct="1">
              <a:lnSpc>
                <a:spcPct val="100000"/>
              </a:lnSpc>
              <a:spcBef>
                <a:spcPts val="0"/>
              </a:spcBef>
              <a:spcAft>
                <a:spcPts val="400"/>
              </a:spcAft>
              <a:buClrTx/>
              <a:buSzTx/>
              <a:buFontTx/>
              <a:buNone/>
              <a:tabLst/>
              <a:defRPr/>
            </a:pPr>
            <a:r>
              <a:rPr kumimoji="0" lang="en-US" sz="1400" b="0" i="0" u="none" strike="noStrike" kern="1200" cap="all" spc="0" normalizeH="0" baseline="0" noProof="0" dirty="0">
                <a:ln>
                  <a:noFill/>
                </a:ln>
                <a:solidFill>
                  <a:srgbClr val="414141">
                    <a:lumMod val="60000"/>
                    <a:lumOff val="40000"/>
                  </a:srgbClr>
                </a:solidFill>
                <a:effectLst/>
                <a:uLnTx/>
                <a:uFillTx/>
                <a:latin typeface="Lato"/>
                <a:ea typeface="Lato Light"/>
                <a:cs typeface="Lato Light"/>
              </a:rPr>
              <a:t>Ai-driven Enterprise</a:t>
            </a:r>
          </a:p>
          <a:p>
            <a:pPr marL="0" marR="0" lvl="0" indent="0" algn="l" defTabSz="914377" rtl="0" eaLnBrk="1" fontAlgn="auto" latinLnBrk="0" hangingPunct="1">
              <a:lnSpc>
                <a:spcPct val="100000"/>
              </a:lnSpc>
              <a:spcBef>
                <a:spcPts val="0"/>
              </a:spcBef>
              <a:spcAft>
                <a:spcPts val="400"/>
              </a:spcAft>
              <a:buClrTx/>
              <a:buSzTx/>
              <a:buFontTx/>
              <a:buNone/>
              <a:tabLst/>
              <a:defRPr/>
            </a:pPr>
            <a:r>
              <a:rPr kumimoji="0" lang="en-US" sz="3200" b="0" i="0" u="none" strike="noStrike" kern="1200" cap="none" spc="0" normalizeH="0" baseline="0" noProof="0" dirty="0">
                <a:ln>
                  <a:noFill/>
                </a:ln>
                <a:solidFill>
                  <a:srgbClr val="84B135"/>
                </a:solidFill>
                <a:effectLst/>
                <a:uLnTx/>
                <a:uFillTx/>
                <a:latin typeface="Lato Semibold"/>
                <a:ea typeface="Lato"/>
                <a:cs typeface="Lato"/>
              </a:rPr>
              <a:t>Substantially Better</a:t>
            </a:r>
            <a:endParaRPr kumimoji="0" lang="en-US" sz="3200" b="1" i="0" u="none" strike="noStrike" kern="1200" cap="none" spc="0" normalizeH="0" baseline="0" noProof="0" dirty="0">
              <a:ln>
                <a:noFill/>
              </a:ln>
              <a:solidFill>
                <a:srgbClr val="84B135"/>
              </a:solidFill>
              <a:effectLst/>
              <a:uLnTx/>
              <a:uFillTx/>
              <a:latin typeface="Lato Semibold"/>
              <a:ea typeface="Lato"/>
              <a:cs typeface="Lato"/>
            </a:endParaRPr>
          </a:p>
          <a:p>
            <a:pPr marL="0" marR="0" lvl="0" indent="0" algn="l" defTabSz="914377" rtl="0" eaLnBrk="1" fontAlgn="auto" latinLnBrk="0" hangingPunct="1">
              <a:lnSpc>
                <a:spcPct val="100000"/>
              </a:lnSpc>
              <a:spcBef>
                <a:spcPts val="0"/>
              </a:spcBef>
              <a:spcAft>
                <a:spcPts val="400"/>
              </a:spcAft>
              <a:buClrTx/>
              <a:buSzTx/>
              <a:buFontTx/>
              <a:buNone/>
              <a:tabLst/>
              <a:defRPr/>
            </a:pPr>
            <a:r>
              <a:rPr kumimoji="0" lang="en-US" sz="1600" b="1" i="0" u="none" strike="noStrike" kern="1200" cap="none" spc="0" normalizeH="0" baseline="0" noProof="0" dirty="0">
                <a:ln>
                  <a:noFill/>
                </a:ln>
                <a:solidFill>
                  <a:srgbClr val="414141"/>
                </a:solidFill>
                <a:effectLst/>
                <a:uLnTx/>
                <a:uFillTx/>
                <a:latin typeface="Lato"/>
                <a:ea typeface="+mn-ea"/>
                <a:cs typeface="+mn-cs"/>
              </a:rPr>
              <a:t>Key Differentiation</a:t>
            </a:r>
          </a:p>
        </p:txBody>
      </p:sp>
      <p:pic>
        <p:nvPicPr>
          <p:cNvPr id="102" name="Picture 101">
            <a:extLst>
              <a:ext uri="{FF2B5EF4-FFF2-40B4-BE49-F238E27FC236}">
                <a16:creationId xmlns:a16="http://schemas.microsoft.com/office/drawing/2014/main" id="{9F3F5171-A79F-125A-B701-E99E56C0C753}"/>
              </a:ext>
            </a:extLst>
          </p:cNvPr>
          <p:cNvPicPr>
            <a:picLocks/>
          </p:cNvPicPr>
          <p:nvPr/>
        </p:nvPicPr>
        <p:blipFill rotWithShape="1">
          <a:blip r:embed="rId10" cstate="print">
            <a:extLst>
              <a:ext uri="{28A0092B-C50C-407E-A947-70E740481C1C}">
                <a14:useLocalDpi xmlns:a14="http://schemas.microsoft.com/office/drawing/2010/main"/>
              </a:ext>
            </a:extLst>
          </a:blip>
          <a:srcRect/>
          <a:stretch/>
        </p:blipFill>
        <p:spPr>
          <a:xfrm>
            <a:off x="3481215" y="2212295"/>
            <a:ext cx="2560898" cy="1982923"/>
          </a:xfrm>
          <a:prstGeom prst="rect">
            <a:avLst/>
          </a:prstGeom>
          <a:ln w="9525">
            <a:noFill/>
          </a:ln>
        </p:spPr>
      </p:pic>
      <p:sp>
        <p:nvSpPr>
          <p:cNvPr id="39" name="TextBox 38">
            <a:extLst>
              <a:ext uri="{FF2B5EF4-FFF2-40B4-BE49-F238E27FC236}">
                <a16:creationId xmlns:a16="http://schemas.microsoft.com/office/drawing/2014/main" id="{A7C428EB-0F7B-B34E-AF77-307D53E29CE8}"/>
              </a:ext>
            </a:extLst>
          </p:cNvPr>
          <p:cNvSpPr txBox="1"/>
          <p:nvPr/>
        </p:nvSpPr>
        <p:spPr>
          <a:xfrm>
            <a:off x="3481215" y="4195219"/>
            <a:ext cx="2560320" cy="1097280"/>
          </a:xfrm>
          <a:prstGeom prst="rect">
            <a:avLst/>
          </a:prstGeom>
          <a:solidFill>
            <a:srgbClr val="D9E5E8"/>
          </a:solidFill>
        </p:spPr>
        <p:txBody>
          <a:bodyPr vert="horz" wrap="square" lIns="182880" tIns="0" rIns="182880" bIns="0" rtlCol="0" anchor="ctr" anchorCtr="0">
            <a:noAutofit/>
          </a:bodyPr>
          <a:lstStyle/>
          <a:p>
            <a:pPr marL="0" marR="0" lvl="0" indent="0" algn="ctr" defTabSz="914354" rtl="0" eaLnBrk="1" fontAlgn="auto" latinLnBrk="0" hangingPunct="1">
              <a:lnSpc>
                <a:spcPct val="95000"/>
              </a:lnSpc>
              <a:spcBef>
                <a:spcPts val="0"/>
              </a:spcBef>
              <a:spcAft>
                <a:spcPts val="400"/>
              </a:spcAft>
              <a:buClrTx/>
              <a:buSzTx/>
              <a:buFontTx/>
              <a:buNone/>
              <a:tabLst/>
              <a:defRPr/>
            </a:pPr>
            <a:r>
              <a:rPr kumimoji="0" lang="en-US" sz="1800" b="1" i="0" u="none" strike="noStrike" kern="1200" cap="none" spc="0" normalizeH="0" baseline="0" noProof="0" dirty="0">
                <a:ln>
                  <a:noFill/>
                </a:ln>
                <a:solidFill>
                  <a:srgbClr val="414141"/>
                </a:solidFill>
                <a:effectLst/>
                <a:uLnTx/>
                <a:uFillTx/>
                <a:latin typeface="Lato"/>
                <a:ea typeface="Lato" panose="020F0502020204030203" pitchFamily="34" charset="0"/>
                <a:cs typeface="Lato" panose="020F0502020204030203" pitchFamily="34" charset="0"/>
              </a:rPr>
              <a:t>AI-driven Operations and Support</a:t>
            </a:r>
          </a:p>
        </p:txBody>
      </p:sp>
      <p:sp>
        <p:nvSpPr>
          <p:cNvPr id="40" name="TextBox 39">
            <a:extLst>
              <a:ext uri="{FF2B5EF4-FFF2-40B4-BE49-F238E27FC236}">
                <a16:creationId xmlns:a16="http://schemas.microsoft.com/office/drawing/2014/main" id="{C0023CF9-4397-09F2-4593-7FF7CD793CD3}"/>
              </a:ext>
            </a:extLst>
          </p:cNvPr>
          <p:cNvSpPr txBox="1"/>
          <p:nvPr/>
        </p:nvSpPr>
        <p:spPr>
          <a:xfrm>
            <a:off x="811965" y="4195219"/>
            <a:ext cx="2560320" cy="1097280"/>
          </a:xfrm>
          <a:prstGeom prst="rect">
            <a:avLst/>
          </a:prstGeom>
          <a:solidFill>
            <a:srgbClr val="D9E5E8"/>
          </a:solidFill>
        </p:spPr>
        <p:txBody>
          <a:bodyPr vert="horz" wrap="square" lIns="182880" tIns="0" rIns="182880" bIns="0" rtlCol="0" anchor="ctr" anchorCtr="0">
            <a:noAutofit/>
          </a:bodyPr>
          <a:lstStyle/>
          <a:p>
            <a:pPr marL="0" marR="0" lvl="0" indent="0" algn="ctr" defTabSz="914354" rtl="0" eaLnBrk="1" fontAlgn="auto" latinLnBrk="0" hangingPunct="1">
              <a:lnSpc>
                <a:spcPct val="95000"/>
              </a:lnSpc>
              <a:spcBef>
                <a:spcPts val="0"/>
              </a:spcBef>
              <a:spcAft>
                <a:spcPts val="400"/>
              </a:spcAft>
              <a:buClrTx/>
              <a:buSzTx/>
              <a:buFontTx/>
              <a:buNone/>
              <a:tabLst/>
              <a:defRPr/>
            </a:pPr>
            <a:r>
              <a:rPr kumimoji="0" lang="en-US" sz="1800" b="1" i="0" u="none" strike="noStrike" kern="1200" cap="none" spc="0" normalizeH="0" baseline="0" noProof="0" dirty="0">
                <a:ln>
                  <a:noFill/>
                </a:ln>
                <a:solidFill>
                  <a:srgbClr val="414141"/>
                </a:solidFill>
                <a:effectLst/>
                <a:uLnTx/>
                <a:uFillTx/>
                <a:latin typeface="Lato"/>
                <a:ea typeface="Lato" panose="020F0502020204030203" pitchFamily="34" charset="0"/>
                <a:cs typeface="Lato" panose="020F0502020204030203" pitchFamily="34" charset="0"/>
              </a:rPr>
              <a:t>Client Level </a:t>
            </a:r>
            <a:br>
              <a:rPr kumimoji="0" lang="en-US" sz="1800" b="1" i="0" u="none" strike="noStrike" kern="1200" cap="none" spc="0" normalizeH="0" baseline="0" noProof="0" dirty="0">
                <a:ln>
                  <a:noFill/>
                </a:ln>
                <a:solidFill>
                  <a:srgbClr val="414141"/>
                </a:solidFill>
                <a:effectLst/>
                <a:uLnTx/>
                <a:uFillTx/>
                <a:latin typeface="Lato"/>
                <a:ea typeface="Lato" panose="020F0502020204030203" pitchFamily="34" charset="0"/>
                <a:cs typeface="Lato" panose="020F0502020204030203" pitchFamily="34" charset="0"/>
              </a:rPr>
            </a:br>
            <a:r>
              <a:rPr kumimoji="0" lang="en-US" sz="1800" b="1" i="0" u="none" strike="noStrike" kern="1200" cap="none" spc="0" normalizeH="0" baseline="0" noProof="0" dirty="0">
                <a:ln>
                  <a:noFill/>
                </a:ln>
                <a:solidFill>
                  <a:srgbClr val="414141"/>
                </a:solidFill>
                <a:effectLst/>
                <a:uLnTx/>
                <a:uFillTx/>
                <a:latin typeface="Lato"/>
                <a:ea typeface="Lato" panose="020F0502020204030203" pitchFamily="34" charset="0"/>
                <a:cs typeface="Lato" panose="020F0502020204030203" pitchFamily="34" charset="0"/>
              </a:rPr>
              <a:t>Visibility</a:t>
            </a:r>
          </a:p>
        </p:txBody>
      </p:sp>
      <p:sp>
        <p:nvSpPr>
          <p:cNvPr id="42" name="TextBox 41">
            <a:extLst>
              <a:ext uri="{FF2B5EF4-FFF2-40B4-BE49-F238E27FC236}">
                <a16:creationId xmlns:a16="http://schemas.microsoft.com/office/drawing/2014/main" id="{02565636-240A-2C13-BBE7-AF5CA72FA3B7}"/>
              </a:ext>
            </a:extLst>
          </p:cNvPr>
          <p:cNvSpPr txBox="1"/>
          <p:nvPr/>
        </p:nvSpPr>
        <p:spPr>
          <a:xfrm>
            <a:off x="6150465" y="4195219"/>
            <a:ext cx="2560320" cy="1097280"/>
          </a:xfrm>
          <a:prstGeom prst="rect">
            <a:avLst/>
          </a:prstGeom>
          <a:solidFill>
            <a:srgbClr val="D9E5E8"/>
          </a:solidFill>
        </p:spPr>
        <p:txBody>
          <a:bodyPr vert="horz" wrap="square" lIns="182880" tIns="0" rIns="182880" bIns="0" rtlCol="0" anchor="ctr" anchorCtr="0">
            <a:noAutofit/>
          </a:bodyPr>
          <a:lstStyle/>
          <a:p>
            <a:pPr marL="0" marR="0" lvl="0" indent="0" algn="ctr" defTabSz="914354" rtl="0" eaLnBrk="1" fontAlgn="auto" latinLnBrk="0" hangingPunct="1">
              <a:lnSpc>
                <a:spcPct val="95000"/>
              </a:lnSpc>
              <a:spcBef>
                <a:spcPts val="0"/>
              </a:spcBef>
              <a:spcAft>
                <a:spcPts val="400"/>
              </a:spcAft>
              <a:buClrTx/>
              <a:buSzTx/>
              <a:buFontTx/>
              <a:buNone/>
              <a:tabLst/>
              <a:defRPr/>
            </a:pPr>
            <a:r>
              <a:rPr kumimoji="0" lang="en-US" sz="1800" b="1" i="0" u="none" strike="noStrike" kern="1200" cap="none" spc="0" normalizeH="0" baseline="0" noProof="0" dirty="0">
                <a:ln>
                  <a:noFill/>
                </a:ln>
                <a:solidFill>
                  <a:srgbClr val="414141"/>
                </a:solidFill>
                <a:effectLst/>
                <a:uLnTx/>
                <a:uFillTx/>
                <a:latin typeface="Lato"/>
                <a:ea typeface="Lato" panose="020F0502020204030203" pitchFamily="34" charset="0"/>
                <a:cs typeface="Lato" panose="020F0502020204030203" pitchFamily="34" charset="0"/>
              </a:rPr>
              <a:t>Microservices Cloud for Agility</a:t>
            </a:r>
          </a:p>
        </p:txBody>
      </p:sp>
      <p:sp>
        <p:nvSpPr>
          <p:cNvPr id="43" name="TextBox 42">
            <a:extLst>
              <a:ext uri="{FF2B5EF4-FFF2-40B4-BE49-F238E27FC236}">
                <a16:creationId xmlns:a16="http://schemas.microsoft.com/office/drawing/2014/main" id="{D5A7C707-E634-ACC0-66E6-44795EB63524}"/>
              </a:ext>
            </a:extLst>
          </p:cNvPr>
          <p:cNvSpPr txBox="1"/>
          <p:nvPr/>
        </p:nvSpPr>
        <p:spPr>
          <a:xfrm>
            <a:off x="8819715" y="4195219"/>
            <a:ext cx="2560320" cy="1097280"/>
          </a:xfrm>
          <a:prstGeom prst="rect">
            <a:avLst/>
          </a:prstGeom>
          <a:solidFill>
            <a:srgbClr val="D9E5E8"/>
          </a:solidFill>
        </p:spPr>
        <p:txBody>
          <a:bodyPr vert="horz" wrap="square" lIns="182880" tIns="0" rIns="182880" bIns="0" rtlCol="0" anchor="ctr" anchorCtr="0">
            <a:noAutofit/>
          </a:bodyPr>
          <a:lstStyle/>
          <a:p>
            <a:pPr marL="76197" marR="0" lvl="0" indent="0" algn="ctr" defTabSz="914377" rtl="0" eaLnBrk="1" fontAlgn="auto" latinLnBrk="0" hangingPunct="1">
              <a:lnSpc>
                <a:spcPct val="90000"/>
              </a:lnSpc>
              <a:spcBef>
                <a:spcPts val="0"/>
              </a:spcBef>
              <a:spcAft>
                <a:spcPts val="0"/>
              </a:spcAft>
              <a:buClr>
                <a:srgbClr val="84B135"/>
              </a:buClr>
              <a:buSzPct val="110000"/>
              <a:buFontTx/>
              <a:buNone/>
              <a:tabLst/>
              <a:defRPr/>
            </a:pPr>
            <a:r>
              <a:rPr kumimoji="0" lang="en-US" sz="1800" b="1" i="0" u="none" strike="noStrike" kern="1200" cap="none" spc="0" normalizeH="0" baseline="0" noProof="0" dirty="0">
                <a:ln>
                  <a:noFill/>
                </a:ln>
                <a:solidFill>
                  <a:srgbClr val="414141"/>
                </a:solidFill>
                <a:effectLst/>
                <a:uLnTx/>
                <a:uFillTx/>
                <a:latin typeface="Lato"/>
                <a:ea typeface="+mn-ea"/>
                <a:cs typeface="+mn-cs"/>
              </a:rPr>
              <a:t>Digital Engagement with Virtual BLE</a:t>
            </a:r>
          </a:p>
        </p:txBody>
      </p:sp>
      <p:sp>
        <p:nvSpPr>
          <p:cNvPr id="47" name="Oval 46">
            <a:extLst>
              <a:ext uri="{FF2B5EF4-FFF2-40B4-BE49-F238E27FC236}">
                <a16:creationId xmlns:a16="http://schemas.microsoft.com/office/drawing/2014/main" id="{8AA34D67-E11A-A89C-00AF-AA50AEEBC06C}"/>
              </a:ext>
            </a:extLst>
          </p:cNvPr>
          <p:cNvSpPr>
            <a:spLocks noChangeAspect="1"/>
          </p:cNvSpPr>
          <p:nvPr/>
        </p:nvSpPr>
        <p:spPr>
          <a:xfrm>
            <a:off x="7087725" y="3692299"/>
            <a:ext cx="685800" cy="685800"/>
          </a:xfrm>
          <a:prstGeom prst="ellipse">
            <a:avLst/>
          </a:prstGeom>
          <a:solidFill>
            <a:schemeClr val="accent3"/>
          </a:solidFill>
          <a:ln w="22225">
            <a:solidFill>
              <a:srgbClr val="D9E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pic>
        <p:nvPicPr>
          <p:cNvPr id="48" name="Graphic 47">
            <a:extLst>
              <a:ext uri="{FF2B5EF4-FFF2-40B4-BE49-F238E27FC236}">
                <a16:creationId xmlns:a16="http://schemas.microsoft.com/office/drawing/2014/main" id="{68FBFF10-EE3C-0504-2031-B25759AB3F2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99481" y="3863749"/>
            <a:ext cx="457200" cy="342900"/>
          </a:xfrm>
          <a:prstGeom prst="rect">
            <a:avLst/>
          </a:prstGeom>
        </p:spPr>
      </p:pic>
      <p:sp>
        <p:nvSpPr>
          <p:cNvPr id="50" name="Oval 49">
            <a:extLst>
              <a:ext uri="{FF2B5EF4-FFF2-40B4-BE49-F238E27FC236}">
                <a16:creationId xmlns:a16="http://schemas.microsoft.com/office/drawing/2014/main" id="{BBCDBBA3-C4B2-4314-6E2D-C7AE5CF70FB1}"/>
              </a:ext>
            </a:extLst>
          </p:cNvPr>
          <p:cNvSpPr>
            <a:spLocks noChangeAspect="1"/>
          </p:cNvSpPr>
          <p:nvPr/>
        </p:nvSpPr>
        <p:spPr>
          <a:xfrm>
            <a:off x="4418764" y="3692299"/>
            <a:ext cx="685800" cy="685800"/>
          </a:xfrm>
          <a:prstGeom prst="ellipse">
            <a:avLst/>
          </a:prstGeom>
          <a:solidFill>
            <a:schemeClr val="accent2"/>
          </a:solidFill>
          <a:ln w="22225">
            <a:solidFill>
              <a:srgbClr val="D9E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53" name="Oval 52">
            <a:extLst>
              <a:ext uri="{FF2B5EF4-FFF2-40B4-BE49-F238E27FC236}">
                <a16:creationId xmlns:a16="http://schemas.microsoft.com/office/drawing/2014/main" id="{94AEEEC6-6115-B571-A093-0DEF6A2511A0}"/>
              </a:ext>
            </a:extLst>
          </p:cNvPr>
          <p:cNvSpPr>
            <a:spLocks noChangeAspect="1"/>
          </p:cNvSpPr>
          <p:nvPr/>
        </p:nvSpPr>
        <p:spPr>
          <a:xfrm>
            <a:off x="1749225" y="3692299"/>
            <a:ext cx="685800" cy="685800"/>
          </a:xfrm>
          <a:prstGeom prst="ellipse">
            <a:avLst/>
          </a:prstGeom>
          <a:solidFill>
            <a:schemeClr val="bg2"/>
          </a:solidFill>
          <a:ln w="22225">
            <a:solidFill>
              <a:srgbClr val="D9E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pic>
        <p:nvPicPr>
          <p:cNvPr id="60" name="Graphic 40">
            <a:extLst>
              <a:ext uri="{FF2B5EF4-FFF2-40B4-BE49-F238E27FC236}">
                <a16:creationId xmlns:a16="http://schemas.microsoft.com/office/drawing/2014/main" id="{D9AFEC1F-7ED4-47FB-BBB2-9C1D8DBC16D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63525" y="3806599"/>
            <a:ext cx="457200" cy="457200"/>
          </a:xfrm>
          <a:prstGeom prst="rect">
            <a:avLst/>
          </a:prstGeom>
        </p:spPr>
      </p:pic>
      <p:pic>
        <p:nvPicPr>
          <p:cNvPr id="62" name="Graphic 100">
            <a:extLst>
              <a:ext uri="{FF2B5EF4-FFF2-40B4-BE49-F238E27FC236}">
                <a16:creationId xmlns:a16="http://schemas.microsoft.com/office/drawing/2014/main" id="{73CBD134-1F3A-6B06-7EA6-5D3C5ACF4F1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517668" y="3834513"/>
            <a:ext cx="457200" cy="417786"/>
          </a:xfrm>
          <a:prstGeom prst="rect">
            <a:avLst/>
          </a:prstGeom>
        </p:spPr>
      </p:pic>
      <p:grpSp>
        <p:nvGrpSpPr>
          <p:cNvPr id="109" name="Group 108">
            <a:extLst>
              <a:ext uri="{FF2B5EF4-FFF2-40B4-BE49-F238E27FC236}">
                <a16:creationId xmlns:a16="http://schemas.microsoft.com/office/drawing/2014/main" id="{3D2E3EB5-8911-E9F1-66AE-B9234173458D}"/>
              </a:ext>
            </a:extLst>
          </p:cNvPr>
          <p:cNvGrpSpPr>
            <a:grpSpLocks noChangeAspect="1"/>
          </p:cNvGrpSpPr>
          <p:nvPr/>
        </p:nvGrpSpPr>
        <p:grpSpPr>
          <a:xfrm>
            <a:off x="9813116" y="1506781"/>
            <a:ext cx="231551" cy="231551"/>
            <a:chOff x="9564528" y="2920494"/>
            <a:chExt cx="522357" cy="522357"/>
          </a:xfrm>
        </p:grpSpPr>
        <p:sp>
          <p:nvSpPr>
            <p:cNvPr id="110" name="Oval 109">
              <a:extLst>
                <a:ext uri="{FF2B5EF4-FFF2-40B4-BE49-F238E27FC236}">
                  <a16:creationId xmlns:a16="http://schemas.microsoft.com/office/drawing/2014/main" id="{7DC0AB68-03FB-61B6-047F-605057827C06}"/>
                </a:ext>
              </a:extLst>
            </p:cNvPr>
            <p:cNvSpPr>
              <a:spLocks noChangeAspect="1"/>
            </p:cNvSpPr>
            <p:nvPr/>
          </p:nvSpPr>
          <p:spPr>
            <a:xfrm>
              <a:off x="9564528" y="2920494"/>
              <a:ext cx="522357" cy="522357"/>
            </a:xfrm>
            <a:prstGeom prst="ellipse">
              <a:avLst/>
            </a:prstGeom>
            <a:noFill/>
            <a:ln w="190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11" name="Oval 110">
              <a:extLst>
                <a:ext uri="{FF2B5EF4-FFF2-40B4-BE49-F238E27FC236}">
                  <a16:creationId xmlns:a16="http://schemas.microsoft.com/office/drawing/2014/main" id="{0D20D201-F828-07C7-5D77-E3F7C1A46057}"/>
                </a:ext>
              </a:extLst>
            </p:cNvPr>
            <p:cNvSpPr>
              <a:spLocks noChangeAspect="1"/>
            </p:cNvSpPr>
            <p:nvPr/>
          </p:nvSpPr>
          <p:spPr>
            <a:xfrm>
              <a:off x="9695117" y="3051083"/>
              <a:ext cx="261179" cy="261179"/>
            </a:xfrm>
            <a:prstGeom prst="ellipse">
              <a:avLst/>
            </a:prstGeom>
            <a:noFill/>
            <a:ln w="190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19" name="Oval 118">
              <a:extLst>
                <a:ext uri="{FF2B5EF4-FFF2-40B4-BE49-F238E27FC236}">
                  <a16:creationId xmlns:a16="http://schemas.microsoft.com/office/drawing/2014/main" id="{D263277C-460A-AE0A-8162-F9729B411048}"/>
                </a:ext>
              </a:extLst>
            </p:cNvPr>
            <p:cNvSpPr>
              <a:spLocks noChangeAspect="1"/>
            </p:cNvSpPr>
            <p:nvPr/>
          </p:nvSpPr>
          <p:spPr>
            <a:xfrm>
              <a:off x="9629823" y="2985789"/>
              <a:ext cx="391768" cy="391768"/>
            </a:xfrm>
            <a:prstGeom prst="ellipse">
              <a:avLst/>
            </a:prstGeom>
            <a:noFill/>
            <a:ln w="190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grpSp>
        <p:nvGrpSpPr>
          <p:cNvPr id="120" name="Group 119">
            <a:extLst>
              <a:ext uri="{FF2B5EF4-FFF2-40B4-BE49-F238E27FC236}">
                <a16:creationId xmlns:a16="http://schemas.microsoft.com/office/drawing/2014/main" id="{CDF786DB-D5AE-4F68-37D3-4D0856244F28}"/>
              </a:ext>
            </a:extLst>
          </p:cNvPr>
          <p:cNvGrpSpPr>
            <a:grpSpLocks noChangeAspect="1"/>
          </p:cNvGrpSpPr>
          <p:nvPr/>
        </p:nvGrpSpPr>
        <p:grpSpPr>
          <a:xfrm>
            <a:off x="10290901" y="2374118"/>
            <a:ext cx="231551" cy="231551"/>
            <a:chOff x="9564528" y="2920494"/>
            <a:chExt cx="522357" cy="522357"/>
          </a:xfrm>
        </p:grpSpPr>
        <p:sp>
          <p:nvSpPr>
            <p:cNvPr id="121" name="Oval 120">
              <a:extLst>
                <a:ext uri="{FF2B5EF4-FFF2-40B4-BE49-F238E27FC236}">
                  <a16:creationId xmlns:a16="http://schemas.microsoft.com/office/drawing/2014/main" id="{52914386-D91E-54E9-D0E8-1CD919F23497}"/>
                </a:ext>
              </a:extLst>
            </p:cNvPr>
            <p:cNvSpPr>
              <a:spLocks noChangeAspect="1"/>
            </p:cNvSpPr>
            <p:nvPr/>
          </p:nvSpPr>
          <p:spPr>
            <a:xfrm>
              <a:off x="9564528" y="2920494"/>
              <a:ext cx="522357" cy="522357"/>
            </a:xfrm>
            <a:prstGeom prst="ellipse">
              <a:avLst/>
            </a:prstGeom>
            <a:noFill/>
            <a:ln w="190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22" name="Oval 121">
              <a:extLst>
                <a:ext uri="{FF2B5EF4-FFF2-40B4-BE49-F238E27FC236}">
                  <a16:creationId xmlns:a16="http://schemas.microsoft.com/office/drawing/2014/main" id="{223DDF62-956E-56A5-B137-FC44E61E2C9A}"/>
                </a:ext>
              </a:extLst>
            </p:cNvPr>
            <p:cNvSpPr>
              <a:spLocks noChangeAspect="1"/>
            </p:cNvSpPr>
            <p:nvPr/>
          </p:nvSpPr>
          <p:spPr>
            <a:xfrm>
              <a:off x="9695117" y="3051083"/>
              <a:ext cx="261179" cy="261179"/>
            </a:xfrm>
            <a:prstGeom prst="ellipse">
              <a:avLst/>
            </a:prstGeom>
            <a:noFill/>
            <a:ln w="190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23" name="Oval 122">
              <a:extLst>
                <a:ext uri="{FF2B5EF4-FFF2-40B4-BE49-F238E27FC236}">
                  <a16:creationId xmlns:a16="http://schemas.microsoft.com/office/drawing/2014/main" id="{C86895C2-650C-6276-41FA-D7523EB2ADD8}"/>
                </a:ext>
              </a:extLst>
            </p:cNvPr>
            <p:cNvSpPr>
              <a:spLocks noChangeAspect="1"/>
            </p:cNvSpPr>
            <p:nvPr/>
          </p:nvSpPr>
          <p:spPr>
            <a:xfrm>
              <a:off x="9629823" y="2985789"/>
              <a:ext cx="391768" cy="391768"/>
            </a:xfrm>
            <a:prstGeom prst="ellipse">
              <a:avLst/>
            </a:prstGeom>
            <a:noFill/>
            <a:ln w="19050">
              <a:gradFill flip="none" rotWithShape="1">
                <a:gsLst>
                  <a:gs pos="0">
                    <a:schemeClr val="accent3"/>
                  </a:gs>
                  <a:gs pos="50000">
                    <a:schemeClr val="tx2">
                      <a:alpha val="0"/>
                    </a:schemeClr>
                  </a:gs>
                  <a:gs pos="100000">
                    <a:schemeClr val="accent3"/>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pic>
        <p:nvPicPr>
          <p:cNvPr id="24" name="Graphic 23" descr="Puppy with solid fill" hidden="1">
            <a:extLst>
              <a:ext uri="{FF2B5EF4-FFF2-40B4-BE49-F238E27FC236}">
                <a16:creationId xmlns:a16="http://schemas.microsoft.com/office/drawing/2014/main" id="{DF894C07-51C5-FFDB-B341-50DB56D020E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178771" y="3100890"/>
            <a:ext cx="93004" cy="88301"/>
          </a:xfrm>
          <a:prstGeom prst="rect">
            <a:avLst/>
          </a:prstGeom>
        </p:spPr>
      </p:pic>
      <p:grpSp>
        <p:nvGrpSpPr>
          <p:cNvPr id="8" name="Group 7">
            <a:extLst>
              <a:ext uri="{FF2B5EF4-FFF2-40B4-BE49-F238E27FC236}">
                <a16:creationId xmlns:a16="http://schemas.microsoft.com/office/drawing/2014/main" id="{253412B0-F4C5-6A45-9024-E63D9A6F05DE}"/>
              </a:ext>
            </a:extLst>
          </p:cNvPr>
          <p:cNvGrpSpPr/>
          <p:nvPr/>
        </p:nvGrpSpPr>
        <p:grpSpPr>
          <a:xfrm>
            <a:off x="10097274" y="3089311"/>
            <a:ext cx="1371600" cy="429424"/>
            <a:chOff x="10097274" y="3089311"/>
            <a:chExt cx="1371600" cy="429424"/>
          </a:xfrm>
        </p:grpSpPr>
        <p:sp>
          <p:nvSpPr>
            <p:cNvPr id="125" name="Rectangle: Rounded Corners 124">
              <a:extLst>
                <a:ext uri="{FF2B5EF4-FFF2-40B4-BE49-F238E27FC236}">
                  <a16:creationId xmlns:a16="http://schemas.microsoft.com/office/drawing/2014/main" id="{0E1258CD-48AC-93B5-B729-8E14F70F8201}"/>
                </a:ext>
              </a:extLst>
            </p:cNvPr>
            <p:cNvSpPr/>
            <p:nvPr/>
          </p:nvSpPr>
          <p:spPr>
            <a:xfrm>
              <a:off x="10097274" y="3094677"/>
              <a:ext cx="1371600" cy="424058"/>
            </a:xfrm>
            <a:prstGeom prst="roundRect">
              <a:avLst>
                <a:gd name="adj" fmla="val 11445"/>
              </a:avLst>
            </a:prstGeom>
            <a:solidFill>
              <a:srgbClr val="D9E5E8"/>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864" tIns="137160" rIns="0" bIns="0" rtlCol="0" anchor="t" anchorCtr="0"/>
            <a:lstStyle/>
            <a:p>
              <a:pPr marL="0" marR="0" lvl="0" indent="0" algn="l" defTabSz="914377" rtl="0" eaLnBrk="1" fontAlgn="auto" latinLnBrk="0" hangingPunct="1">
                <a:lnSpc>
                  <a:spcPct val="95000"/>
                </a:lnSpc>
                <a:spcBef>
                  <a:spcPts val="0"/>
                </a:spcBef>
                <a:spcAft>
                  <a:spcPts val="100"/>
                </a:spcAft>
                <a:buClrTx/>
                <a:buSzTx/>
                <a:buFontTx/>
                <a:buNone/>
                <a:tabLst/>
                <a:defRPr/>
              </a:pPr>
              <a:r>
                <a:rPr kumimoji="0" lang="en-US" sz="600" b="1" i="0" u="none" strike="noStrike" kern="1200" cap="none" spc="0" normalizeH="0" baseline="0" noProof="0" dirty="0">
                  <a:ln>
                    <a:noFill/>
                  </a:ln>
                  <a:solidFill>
                    <a:srgbClr val="414141"/>
                  </a:solidFill>
                  <a:effectLst/>
                  <a:uLnTx/>
                  <a:uFillTx/>
                  <a:latin typeface="Lato"/>
                  <a:ea typeface="+mn-ea"/>
                  <a:cs typeface="+mn-cs"/>
                </a:rPr>
                <a:t>Hi Jeff! Welcome back to Yum Cafe.</a:t>
              </a:r>
            </a:p>
            <a:p>
              <a:pPr marL="0" marR="0" lvl="0" indent="0" algn="l" defTabSz="914377" rtl="0" eaLnBrk="1" fontAlgn="auto" latinLnBrk="0" hangingPunct="1">
                <a:lnSpc>
                  <a:spcPct val="95000"/>
                </a:lnSpc>
                <a:spcBef>
                  <a:spcPts val="0"/>
                </a:spcBef>
                <a:spcAft>
                  <a:spcPts val="100"/>
                </a:spcAft>
                <a:buClrTx/>
                <a:buSzTx/>
                <a:buFontTx/>
                <a:buNone/>
                <a:tabLst/>
                <a:defRPr/>
              </a:pPr>
              <a:r>
                <a:rPr kumimoji="0" lang="en-US" sz="500" b="0" i="0" u="none" strike="noStrike" kern="1200" cap="none" spc="0" normalizeH="0" baseline="0" noProof="0" dirty="0">
                  <a:ln>
                    <a:noFill/>
                  </a:ln>
                  <a:solidFill>
                    <a:srgbClr val="414141"/>
                  </a:solidFill>
                  <a:effectLst/>
                  <a:uLnTx/>
                  <a:uFillTx/>
                  <a:latin typeface="Lato"/>
                  <a:ea typeface="+mn-ea"/>
                  <a:cs typeface="+mn-cs"/>
                </a:rPr>
                <a:t>Your order is ready for pickup </a:t>
              </a:r>
              <a:br>
                <a:rPr kumimoji="0" lang="en-US" sz="500" b="0" i="0" u="none" strike="noStrike" kern="1200" cap="none" spc="0" normalizeH="0" baseline="0" noProof="0" dirty="0">
                  <a:ln>
                    <a:noFill/>
                  </a:ln>
                  <a:solidFill>
                    <a:srgbClr val="414141"/>
                  </a:solidFill>
                  <a:effectLst/>
                  <a:uLnTx/>
                  <a:uFillTx/>
                  <a:latin typeface="Lato"/>
                  <a:ea typeface="+mn-ea"/>
                  <a:cs typeface="+mn-cs"/>
                </a:rPr>
              </a:br>
              <a:r>
                <a:rPr kumimoji="0" lang="en-US" sz="500" b="0" i="0" u="none" strike="noStrike" kern="1200" cap="none" spc="0" normalizeH="0" baseline="0" noProof="0" dirty="0">
                  <a:ln>
                    <a:noFill/>
                  </a:ln>
                  <a:solidFill>
                    <a:srgbClr val="414141"/>
                  </a:solidFill>
                  <a:effectLst/>
                  <a:uLnTx/>
                  <a:uFillTx/>
                  <a:latin typeface="Lato"/>
                  <a:ea typeface="+mn-ea"/>
                  <a:cs typeface="+mn-cs"/>
                </a:rPr>
                <a:t>at the counter, see you soon.</a:t>
              </a:r>
              <a:endParaRPr kumimoji="0" lang="en-US" sz="600" b="0" i="0" u="none" strike="noStrike" kern="1200" cap="none" spc="0" normalizeH="0" baseline="0" noProof="0" dirty="0">
                <a:ln>
                  <a:noFill/>
                </a:ln>
                <a:solidFill>
                  <a:srgbClr val="414141"/>
                </a:solidFill>
                <a:effectLst/>
                <a:uLnTx/>
                <a:uFillTx/>
                <a:latin typeface="Lato"/>
                <a:ea typeface="+mn-ea"/>
                <a:cs typeface="+mn-cs"/>
              </a:endParaRPr>
            </a:p>
          </p:txBody>
        </p:sp>
        <p:sp>
          <p:nvSpPr>
            <p:cNvPr id="130" name="Rectangle: Top Corners Rounded 129">
              <a:extLst>
                <a:ext uri="{FF2B5EF4-FFF2-40B4-BE49-F238E27FC236}">
                  <a16:creationId xmlns:a16="http://schemas.microsoft.com/office/drawing/2014/main" id="{699B1C62-CCA0-9166-231F-B9973CDC35D4}"/>
                </a:ext>
              </a:extLst>
            </p:cNvPr>
            <p:cNvSpPr/>
            <p:nvPr/>
          </p:nvSpPr>
          <p:spPr>
            <a:xfrm>
              <a:off x="10097275" y="3089311"/>
              <a:ext cx="1371599" cy="118393"/>
            </a:xfrm>
            <a:prstGeom prst="round2SameRect">
              <a:avLst>
                <a:gd name="adj1" fmla="val 37495"/>
                <a:gd name="adj2" fmla="val 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201168" tIns="0" rIns="0" bIns="18288"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414141">
                      <a:lumMod val="60000"/>
                      <a:lumOff val="40000"/>
                    </a:srgbClr>
                  </a:solidFill>
                  <a:effectLst/>
                  <a:uLnTx/>
                  <a:uFillTx/>
                  <a:latin typeface="Lato"/>
                  <a:ea typeface="+mn-ea"/>
                  <a:cs typeface="+mn-cs"/>
                </a:rPr>
                <a:t>YUM CAFE CUSTOMER</a:t>
              </a:r>
              <a:endParaRPr kumimoji="0" lang="en-US" sz="400" b="0" i="0" u="none" strike="noStrike" kern="1200" cap="none" spc="0" normalizeH="0" baseline="0" noProof="0" dirty="0">
                <a:ln>
                  <a:noFill/>
                </a:ln>
                <a:solidFill>
                  <a:srgbClr val="414141">
                    <a:lumMod val="60000"/>
                    <a:lumOff val="40000"/>
                  </a:srgbClr>
                </a:solidFill>
                <a:effectLst/>
                <a:uLnTx/>
                <a:uFillTx/>
                <a:latin typeface="Lato"/>
                <a:ea typeface="+mn-ea"/>
                <a:cs typeface="+mn-cs"/>
              </a:endParaRPr>
            </a:p>
          </p:txBody>
        </p:sp>
        <p:grpSp>
          <p:nvGrpSpPr>
            <p:cNvPr id="7" name="Group 6">
              <a:extLst>
                <a:ext uri="{FF2B5EF4-FFF2-40B4-BE49-F238E27FC236}">
                  <a16:creationId xmlns:a16="http://schemas.microsoft.com/office/drawing/2014/main" id="{D0E6011D-2482-DA41-A282-C13CB44B1FE1}"/>
                </a:ext>
              </a:extLst>
            </p:cNvPr>
            <p:cNvGrpSpPr/>
            <p:nvPr/>
          </p:nvGrpSpPr>
          <p:grpSpPr>
            <a:xfrm>
              <a:off x="10171921" y="3099089"/>
              <a:ext cx="106706" cy="101312"/>
              <a:chOff x="10171921" y="3099089"/>
              <a:chExt cx="106706" cy="101312"/>
            </a:xfrm>
          </p:grpSpPr>
          <p:sp>
            <p:nvSpPr>
              <p:cNvPr id="25" name="Rectangle: Rounded Corners 24">
                <a:extLst>
                  <a:ext uri="{FF2B5EF4-FFF2-40B4-BE49-F238E27FC236}">
                    <a16:creationId xmlns:a16="http://schemas.microsoft.com/office/drawing/2014/main" id="{9EDD551F-4DDB-9A94-0970-324720343D89}"/>
                  </a:ext>
                </a:extLst>
              </p:cNvPr>
              <p:cNvSpPr>
                <a:spLocks noChangeAspect="1"/>
              </p:cNvSpPr>
              <p:nvPr/>
            </p:nvSpPr>
            <p:spPr>
              <a:xfrm>
                <a:off x="10171921" y="3099089"/>
                <a:ext cx="106706" cy="10131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Lato"/>
                  <a:ea typeface="+mn-ea"/>
                  <a:cs typeface="+mn-cs"/>
                </a:endParaRPr>
              </a:p>
            </p:txBody>
          </p:sp>
          <p:sp>
            <p:nvSpPr>
              <p:cNvPr id="6" name="food icon">
                <a:extLst>
                  <a:ext uri="{FF2B5EF4-FFF2-40B4-BE49-F238E27FC236}">
                    <a16:creationId xmlns:a16="http://schemas.microsoft.com/office/drawing/2014/main" id="{403EB4DC-1833-FCF8-8A69-6300C1E556DF}"/>
                  </a:ext>
                </a:extLst>
              </p:cNvPr>
              <p:cNvSpPr>
                <a:spLocks noChangeAspect="1"/>
              </p:cNvSpPr>
              <p:nvPr/>
            </p:nvSpPr>
            <p:spPr>
              <a:xfrm>
                <a:off x="10188698" y="3113169"/>
                <a:ext cx="73152" cy="73152"/>
              </a:xfrm>
              <a:custGeom>
                <a:avLst/>
                <a:gdLst>
                  <a:gd name="connsiteX0" fmla="*/ 648131 w 670005"/>
                  <a:gd name="connsiteY0" fmla="*/ 268540 h 501371"/>
                  <a:gd name="connsiteX1" fmla="*/ 21884 w 670005"/>
                  <a:gd name="connsiteY1" fmla="*/ 268540 h 501371"/>
                  <a:gd name="connsiteX2" fmla="*/ 74 w 670005"/>
                  <a:gd name="connsiteY2" fmla="*/ 249766 h 501371"/>
                  <a:gd name="connsiteX3" fmla="*/ 0 w 670005"/>
                  <a:gd name="connsiteY3" fmla="*/ 243140 h 501371"/>
                  <a:gd name="connsiteX4" fmla="*/ 27176 w 670005"/>
                  <a:gd name="connsiteY4" fmla="*/ 147393 h 501371"/>
                  <a:gd name="connsiteX5" fmla="*/ 99943 w 670005"/>
                  <a:gd name="connsiteY5" fmla="*/ 70181 h 501371"/>
                  <a:gd name="connsiteX6" fmla="*/ 206098 w 670005"/>
                  <a:gd name="connsiteY6" fmla="*/ 18765 h 501371"/>
                  <a:gd name="connsiteX7" fmla="*/ 335003 w 670005"/>
                  <a:gd name="connsiteY7" fmla="*/ 0 h 501371"/>
                  <a:gd name="connsiteX8" fmla="*/ 670006 w 670005"/>
                  <a:gd name="connsiteY8" fmla="*/ 242680 h 501371"/>
                  <a:gd name="connsiteX9" fmla="*/ 669932 w 670005"/>
                  <a:gd name="connsiteY9" fmla="*/ 249766 h 501371"/>
                  <a:gd name="connsiteX10" fmla="*/ 648121 w 670005"/>
                  <a:gd name="connsiteY10" fmla="*/ 268540 h 501371"/>
                  <a:gd name="connsiteX11" fmla="*/ 44247 w 670005"/>
                  <a:gd name="connsiteY11" fmla="*/ 228967 h 501371"/>
                  <a:gd name="connsiteX12" fmla="*/ 625832 w 670005"/>
                  <a:gd name="connsiteY12" fmla="*/ 228967 h 501371"/>
                  <a:gd name="connsiteX13" fmla="*/ 604343 w 670005"/>
                  <a:gd name="connsiteY13" fmla="*/ 164814 h 501371"/>
                  <a:gd name="connsiteX14" fmla="*/ 542896 w 670005"/>
                  <a:gd name="connsiteY14" fmla="*/ 100284 h 501371"/>
                  <a:gd name="connsiteX15" fmla="*/ 449947 w 670005"/>
                  <a:gd name="connsiteY15" fmla="*/ 55687 h 501371"/>
                  <a:gd name="connsiteX16" fmla="*/ 335003 w 670005"/>
                  <a:gd name="connsiteY16" fmla="*/ 39158 h 501371"/>
                  <a:gd name="connsiteX17" fmla="*/ 220096 w 670005"/>
                  <a:gd name="connsiteY17" fmla="*/ 55889 h 501371"/>
                  <a:gd name="connsiteX18" fmla="*/ 127147 w 670005"/>
                  <a:gd name="connsiteY18" fmla="*/ 100863 h 501371"/>
                  <a:gd name="connsiteX19" fmla="*/ 65681 w 670005"/>
                  <a:gd name="connsiteY19" fmla="*/ 165339 h 501371"/>
                  <a:gd name="connsiteX20" fmla="*/ 44238 w 670005"/>
                  <a:gd name="connsiteY20" fmla="*/ 228967 h 501371"/>
                  <a:gd name="connsiteX21" fmla="*/ 613243 w 670005"/>
                  <a:gd name="connsiteY21" fmla="*/ 501372 h 501371"/>
                  <a:gd name="connsiteX22" fmla="*/ 57647 w 670005"/>
                  <a:gd name="connsiteY22" fmla="*/ 501372 h 501371"/>
                  <a:gd name="connsiteX23" fmla="*/ 7500 w 670005"/>
                  <a:gd name="connsiteY23" fmla="*/ 443955 h 501371"/>
                  <a:gd name="connsiteX24" fmla="*/ 7500 w 670005"/>
                  <a:gd name="connsiteY24" fmla="*/ 399634 h 501371"/>
                  <a:gd name="connsiteX25" fmla="*/ 29201 w 670005"/>
                  <a:gd name="connsiteY25" fmla="*/ 378974 h 501371"/>
                  <a:gd name="connsiteX26" fmla="*/ 641560 w 670005"/>
                  <a:gd name="connsiteY26" fmla="*/ 378974 h 501371"/>
                  <a:gd name="connsiteX27" fmla="*/ 663665 w 670005"/>
                  <a:gd name="connsiteY27" fmla="*/ 399634 h 501371"/>
                  <a:gd name="connsiteX28" fmla="*/ 663665 w 670005"/>
                  <a:gd name="connsiteY28" fmla="*/ 443955 h 501371"/>
                  <a:gd name="connsiteX29" fmla="*/ 613243 w 670005"/>
                  <a:gd name="connsiteY29" fmla="*/ 501372 h 501371"/>
                  <a:gd name="connsiteX30" fmla="*/ 58006 w 670005"/>
                  <a:gd name="connsiteY30" fmla="*/ 460879 h 501371"/>
                  <a:gd name="connsiteX31" fmla="*/ 612856 w 670005"/>
                  <a:gd name="connsiteY31" fmla="*/ 460879 h 501371"/>
                  <a:gd name="connsiteX32" fmla="*/ 619491 w 670005"/>
                  <a:gd name="connsiteY32" fmla="*/ 443955 h 501371"/>
                  <a:gd name="connsiteX33" fmla="*/ 619491 w 670005"/>
                  <a:gd name="connsiteY33" fmla="*/ 419466 h 501371"/>
                  <a:gd name="connsiteX34" fmla="*/ 50754 w 670005"/>
                  <a:gd name="connsiteY34" fmla="*/ 419466 h 501371"/>
                  <a:gd name="connsiteX35" fmla="*/ 50754 w 670005"/>
                  <a:gd name="connsiteY35" fmla="*/ 443955 h 501371"/>
                  <a:gd name="connsiteX36" fmla="*/ 58006 w 670005"/>
                  <a:gd name="connsiteY36" fmla="*/ 460879 h 501371"/>
                  <a:gd name="connsiteX37" fmla="*/ 601656 w 670005"/>
                  <a:gd name="connsiteY37" fmla="*/ 279583 h 501371"/>
                  <a:gd name="connsiteX38" fmla="*/ 491065 w 670005"/>
                  <a:gd name="connsiteY38" fmla="*/ 279583 h 501371"/>
                  <a:gd name="connsiteX39" fmla="*/ 431467 w 670005"/>
                  <a:gd name="connsiteY39" fmla="*/ 331506 h 501371"/>
                  <a:gd name="connsiteX40" fmla="*/ 417755 w 670005"/>
                  <a:gd name="connsiteY40" fmla="*/ 331239 h 501371"/>
                  <a:gd name="connsiteX41" fmla="*/ 362207 w 670005"/>
                  <a:gd name="connsiteY41" fmla="*/ 279583 h 501371"/>
                  <a:gd name="connsiteX42" fmla="*/ 68350 w 670005"/>
                  <a:gd name="connsiteY42" fmla="*/ 279583 h 501371"/>
                  <a:gd name="connsiteX43" fmla="*/ 22225 w 670005"/>
                  <a:gd name="connsiteY43" fmla="*/ 321778 h 501371"/>
                  <a:gd name="connsiteX44" fmla="*/ 22225 w 670005"/>
                  <a:gd name="connsiteY44" fmla="*/ 327005 h 501371"/>
                  <a:gd name="connsiteX45" fmla="*/ 68350 w 670005"/>
                  <a:gd name="connsiteY45" fmla="*/ 367930 h 501371"/>
                  <a:gd name="connsiteX46" fmla="*/ 601656 w 670005"/>
                  <a:gd name="connsiteY46" fmla="*/ 367930 h 501371"/>
                  <a:gd name="connsiteX47" fmla="*/ 648020 w 670005"/>
                  <a:gd name="connsiteY47" fmla="*/ 327005 h 501371"/>
                  <a:gd name="connsiteX48" fmla="*/ 648020 w 670005"/>
                  <a:gd name="connsiteY48" fmla="*/ 321778 h 501371"/>
                  <a:gd name="connsiteX49" fmla="*/ 601656 w 670005"/>
                  <a:gd name="connsiteY49" fmla="*/ 279583 h 501371"/>
                  <a:gd name="connsiteX50" fmla="*/ 225590 w 670005"/>
                  <a:gd name="connsiteY50" fmla="*/ 97044 h 501371"/>
                  <a:gd name="connsiteX51" fmla="*/ 211869 w 670005"/>
                  <a:gd name="connsiteY51" fmla="*/ 96943 h 501371"/>
                  <a:gd name="connsiteX52" fmla="*/ 210976 w 670005"/>
                  <a:gd name="connsiteY52" fmla="*/ 97642 h 501371"/>
                  <a:gd name="connsiteX53" fmla="*/ 209292 w 670005"/>
                  <a:gd name="connsiteY53" fmla="*/ 109873 h 501371"/>
                  <a:gd name="connsiteX54" fmla="*/ 215890 w 670005"/>
                  <a:gd name="connsiteY54" fmla="*/ 122030 h 501371"/>
                  <a:gd name="connsiteX55" fmla="*/ 228443 w 670005"/>
                  <a:gd name="connsiteY55" fmla="*/ 129503 h 501371"/>
                  <a:gd name="connsiteX56" fmla="*/ 242164 w 670005"/>
                  <a:gd name="connsiteY56" fmla="*/ 129604 h 501371"/>
                  <a:gd name="connsiteX57" fmla="*/ 242689 w 670005"/>
                  <a:gd name="connsiteY57" fmla="*/ 129337 h 501371"/>
                  <a:gd name="connsiteX58" fmla="*/ 243057 w 670005"/>
                  <a:gd name="connsiteY58" fmla="*/ 128905 h 501371"/>
                  <a:gd name="connsiteX59" fmla="*/ 244741 w 670005"/>
                  <a:gd name="connsiteY59" fmla="*/ 116674 h 501371"/>
                  <a:gd name="connsiteX60" fmla="*/ 238143 w 670005"/>
                  <a:gd name="connsiteY60" fmla="*/ 104517 h 501371"/>
                  <a:gd name="connsiteX61" fmla="*/ 225590 w 670005"/>
                  <a:gd name="connsiteY61" fmla="*/ 97044 h 501371"/>
                  <a:gd name="connsiteX62" fmla="*/ 294924 w 670005"/>
                  <a:gd name="connsiteY62" fmla="*/ 62625 h 501371"/>
                  <a:gd name="connsiteX63" fmla="*/ 281203 w 670005"/>
                  <a:gd name="connsiteY63" fmla="*/ 62524 h 501371"/>
                  <a:gd name="connsiteX64" fmla="*/ 280310 w 670005"/>
                  <a:gd name="connsiteY64" fmla="*/ 63224 h 501371"/>
                  <a:gd name="connsiteX65" fmla="*/ 278626 w 670005"/>
                  <a:gd name="connsiteY65" fmla="*/ 75454 h 501371"/>
                  <a:gd name="connsiteX66" fmla="*/ 285225 w 670005"/>
                  <a:gd name="connsiteY66" fmla="*/ 87611 h 501371"/>
                  <a:gd name="connsiteX67" fmla="*/ 297777 w 670005"/>
                  <a:gd name="connsiteY67" fmla="*/ 95084 h 501371"/>
                  <a:gd name="connsiteX68" fmla="*/ 311499 w 670005"/>
                  <a:gd name="connsiteY68" fmla="*/ 95185 h 501371"/>
                  <a:gd name="connsiteX69" fmla="*/ 312023 w 670005"/>
                  <a:gd name="connsiteY69" fmla="*/ 94918 h 501371"/>
                  <a:gd name="connsiteX70" fmla="*/ 312391 w 670005"/>
                  <a:gd name="connsiteY70" fmla="*/ 94486 h 501371"/>
                  <a:gd name="connsiteX71" fmla="*/ 314076 w 670005"/>
                  <a:gd name="connsiteY71" fmla="*/ 82246 h 501371"/>
                  <a:gd name="connsiteX72" fmla="*/ 307477 w 670005"/>
                  <a:gd name="connsiteY72" fmla="*/ 70089 h 501371"/>
                  <a:gd name="connsiteX73" fmla="*/ 294934 w 670005"/>
                  <a:gd name="connsiteY73" fmla="*/ 62616 h 501371"/>
                  <a:gd name="connsiteX74" fmla="*/ 381229 w 670005"/>
                  <a:gd name="connsiteY74" fmla="*/ 80056 h 501371"/>
                  <a:gd name="connsiteX75" fmla="*/ 367507 w 670005"/>
                  <a:gd name="connsiteY75" fmla="*/ 79954 h 501371"/>
                  <a:gd name="connsiteX76" fmla="*/ 366615 w 670005"/>
                  <a:gd name="connsiteY76" fmla="*/ 80654 h 501371"/>
                  <a:gd name="connsiteX77" fmla="*/ 364931 w 670005"/>
                  <a:gd name="connsiteY77" fmla="*/ 92884 h 501371"/>
                  <a:gd name="connsiteX78" fmla="*/ 371529 w 670005"/>
                  <a:gd name="connsiteY78" fmla="*/ 105041 h 501371"/>
                  <a:gd name="connsiteX79" fmla="*/ 384082 w 670005"/>
                  <a:gd name="connsiteY79" fmla="*/ 112514 h 501371"/>
                  <a:gd name="connsiteX80" fmla="*/ 397803 w 670005"/>
                  <a:gd name="connsiteY80" fmla="*/ 112615 h 501371"/>
                  <a:gd name="connsiteX81" fmla="*/ 398328 w 670005"/>
                  <a:gd name="connsiteY81" fmla="*/ 112349 h 501371"/>
                  <a:gd name="connsiteX82" fmla="*/ 398696 w 670005"/>
                  <a:gd name="connsiteY82" fmla="*/ 111916 h 501371"/>
                  <a:gd name="connsiteX83" fmla="*/ 400380 w 670005"/>
                  <a:gd name="connsiteY83" fmla="*/ 99685 h 501371"/>
                  <a:gd name="connsiteX84" fmla="*/ 393782 w 670005"/>
                  <a:gd name="connsiteY84" fmla="*/ 87528 h 501371"/>
                  <a:gd name="connsiteX85" fmla="*/ 381229 w 670005"/>
                  <a:gd name="connsiteY85" fmla="*/ 80056 h 501371"/>
                  <a:gd name="connsiteX86" fmla="*/ 344868 w 670005"/>
                  <a:gd name="connsiteY86" fmla="*/ 131463 h 501371"/>
                  <a:gd name="connsiteX87" fmla="*/ 331147 w 670005"/>
                  <a:gd name="connsiteY87" fmla="*/ 131362 h 501371"/>
                  <a:gd name="connsiteX88" fmla="*/ 330254 w 670005"/>
                  <a:gd name="connsiteY88" fmla="*/ 132061 h 501371"/>
                  <a:gd name="connsiteX89" fmla="*/ 328570 w 670005"/>
                  <a:gd name="connsiteY89" fmla="*/ 144301 h 501371"/>
                  <a:gd name="connsiteX90" fmla="*/ 335169 w 670005"/>
                  <a:gd name="connsiteY90" fmla="*/ 156458 h 501371"/>
                  <a:gd name="connsiteX91" fmla="*/ 347712 w 670005"/>
                  <a:gd name="connsiteY91" fmla="*/ 163931 h 501371"/>
                  <a:gd name="connsiteX92" fmla="*/ 361434 w 670005"/>
                  <a:gd name="connsiteY92" fmla="*/ 164032 h 501371"/>
                  <a:gd name="connsiteX93" fmla="*/ 361958 w 670005"/>
                  <a:gd name="connsiteY93" fmla="*/ 163765 h 501371"/>
                  <a:gd name="connsiteX94" fmla="*/ 362326 w 670005"/>
                  <a:gd name="connsiteY94" fmla="*/ 163332 h 501371"/>
                  <a:gd name="connsiteX95" fmla="*/ 364010 w 670005"/>
                  <a:gd name="connsiteY95" fmla="*/ 151093 h 501371"/>
                  <a:gd name="connsiteX96" fmla="*/ 357412 w 670005"/>
                  <a:gd name="connsiteY96" fmla="*/ 138936 h 501371"/>
                  <a:gd name="connsiteX97" fmla="*/ 344868 w 670005"/>
                  <a:gd name="connsiteY97" fmla="*/ 131463 h 501371"/>
                  <a:gd name="connsiteX98" fmla="*/ 460742 w 670005"/>
                  <a:gd name="connsiteY98" fmla="*/ 80056 h 501371"/>
                  <a:gd name="connsiteX99" fmla="*/ 447020 w 670005"/>
                  <a:gd name="connsiteY99" fmla="*/ 79954 h 501371"/>
                  <a:gd name="connsiteX100" fmla="*/ 446128 w 670005"/>
                  <a:gd name="connsiteY100" fmla="*/ 80654 h 501371"/>
                  <a:gd name="connsiteX101" fmla="*/ 444443 w 670005"/>
                  <a:gd name="connsiteY101" fmla="*/ 92884 h 501371"/>
                  <a:gd name="connsiteX102" fmla="*/ 451042 w 670005"/>
                  <a:gd name="connsiteY102" fmla="*/ 105041 h 501371"/>
                  <a:gd name="connsiteX103" fmla="*/ 463585 w 670005"/>
                  <a:gd name="connsiteY103" fmla="*/ 112514 h 501371"/>
                  <a:gd name="connsiteX104" fmla="*/ 477307 w 670005"/>
                  <a:gd name="connsiteY104" fmla="*/ 112615 h 501371"/>
                  <a:gd name="connsiteX105" fmla="*/ 477831 w 670005"/>
                  <a:gd name="connsiteY105" fmla="*/ 112349 h 501371"/>
                  <a:gd name="connsiteX106" fmla="*/ 478200 w 670005"/>
                  <a:gd name="connsiteY106" fmla="*/ 111916 h 501371"/>
                  <a:gd name="connsiteX107" fmla="*/ 479884 w 670005"/>
                  <a:gd name="connsiteY107" fmla="*/ 99685 h 501371"/>
                  <a:gd name="connsiteX108" fmla="*/ 473285 w 670005"/>
                  <a:gd name="connsiteY108" fmla="*/ 87528 h 501371"/>
                  <a:gd name="connsiteX109" fmla="*/ 460733 w 670005"/>
                  <a:gd name="connsiteY109" fmla="*/ 80056 h 501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670005" h="501371">
                    <a:moveTo>
                      <a:pt x="648131" y="268540"/>
                    </a:moveTo>
                    <a:lnTo>
                      <a:pt x="21884" y="268540"/>
                    </a:lnTo>
                    <a:cubicBezTo>
                      <a:pt x="10013" y="268540"/>
                      <a:pt x="322" y="260423"/>
                      <a:pt x="74" y="249766"/>
                    </a:cubicBezTo>
                    <a:cubicBezTo>
                      <a:pt x="28" y="247842"/>
                      <a:pt x="0" y="244695"/>
                      <a:pt x="0" y="243140"/>
                    </a:cubicBezTo>
                    <a:cubicBezTo>
                      <a:pt x="0" y="209936"/>
                      <a:pt x="9148" y="177790"/>
                      <a:pt x="27176" y="147393"/>
                    </a:cubicBezTo>
                    <a:cubicBezTo>
                      <a:pt x="44376" y="118404"/>
                      <a:pt x="68856" y="92461"/>
                      <a:pt x="99943" y="70181"/>
                    </a:cubicBezTo>
                    <a:cubicBezTo>
                      <a:pt x="130727" y="48122"/>
                      <a:pt x="166443" y="30839"/>
                      <a:pt x="206098" y="18765"/>
                    </a:cubicBezTo>
                    <a:cubicBezTo>
                      <a:pt x="247014" y="6304"/>
                      <a:pt x="290387" y="0"/>
                      <a:pt x="335003" y="0"/>
                    </a:cubicBezTo>
                    <a:cubicBezTo>
                      <a:pt x="519723" y="0"/>
                      <a:pt x="670006" y="108870"/>
                      <a:pt x="670006" y="242680"/>
                    </a:cubicBezTo>
                    <a:cubicBezTo>
                      <a:pt x="670006" y="244180"/>
                      <a:pt x="669978" y="247769"/>
                      <a:pt x="669932" y="249766"/>
                    </a:cubicBezTo>
                    <a:cubicBezTo>
                      <a:pt x="669675" y="260432"/>
                      <a:pt x="659984" y="268540"/>
                      <a:pt x="648121" y="268540"/>
                    </a:cubicBezTo>
                    <a:close/>
                    <a:moveTo>
                      <a:pt x="44247" y="228967"/>
                    </a:moveTo>
                    <a:lnTo>
                      <a:pt x="625832" y="228967"/>
                    </a:lnTo>
                    <a:cubicBezTo>
                      <a:pt x="623872" y="207801"/>
                      <a:pt x="616666" y="185539"/>
                      <a:pt x="604343" y="164814"/>
                    </a:cubicBezTo>
                    <a:cubicBezTo>
                      <a:pt x="589968" y="140647"/>
                      <a:pt x="569299" y="119131"/>
                      <a:pt x="542896" y="100284"/>
                    </a:cubicBezTo>
                    <a:cubicBezTo>
                      <a:pt x="516088" y="81151"/>
                      <a:pt x="484816" y="66242"/>
                      <a:pt x="449947" y="55687"/>
                    </a:cubicBezTo>
                    <a:cubicBezTo>
                      <a:pt x="413559" y="44671"/>
                      <a:pt x="374879" y="39158"/>
                      <a:pt x="335003" y="39158"/>
                    </a:cubicBezTo>
                    <a:cubicBezTo>
                      <a:pt x="295127" y="39158"/>
                      <a:pt x="256493" y="44809"/>
                      <a:pt x="220096" y="55889"/>
                    </a:cubicBezTo>
                    <a:cubicBezTo>
                      <a:pt x="185245" y="66500"/>
                      <a:pt x="153964" y="81639"/>
                      <a:pt x="127147" y="100863"/>
                    </a:cubicBezTo>
                    <a:cubicBezTo>
                      <a:pt x="100744" y="119794"/>
                      <a:pt x="80056" y="141098"/>
                      <a:pt x="65681" y="165339"/>
                    </a:cubicBezTo>
                    <a:cubicBezTo>
                      <a:pt x="53469" y="185916"/>
                      <a:pt x="46281" y="207801"/>
                      <a:pt x="44238" y="228967"/>
                    </a:cubicBezTo>
                    <a:close/>
                    <a:moveTo>
                      <a:pt x="613243" y="501372"/>
                    </a:moveTo>
                    <a:lnTo>
                      <a:pt x="57647" y="501372"/>
                    </a:lnTo>
                    <a:cubicBezTo>
                      <a:pt x="29458" y="501372"/>
                      <a:pt x="7500" y="475779"/>
                      <a:pt x="7500" y="443955"/>
                    </a:cubicBezTo>
                    <a:lnTo>
                      <a:pt x="7500" y="399634"/>
                    </a:lnTo>
                    <a:cubicBezTo>
                      <a:pt x="7500" y="388803"/>
                      <a:pt x="17154" y="378974"/>
                      <a:pt x="29201" y="378974"/>
                    </a:cubicBezTo>
                    <a:lnTo>
                      <a:pt x="641560" y="378974"/>
                    </a:lnTo>
                    <a:cubicBezTo>
                      <a:pt x="653606" y="378974"/>
                      <a:pt x="663665" y="388803"/>
                      <a:pt x="663665" y="399634"/>
                    </a:cubicBezTo>
                    <a:lnTo>
                      <a:pt x="663665" y="443955"/>
                    </a:lnTo>
                    <a:cubicBezTo>
                      <a:pt x="663665" y="475779"/>
                      <a:pt x="641357" y="501372"/>
                      <a:pt x="613243" y="501372"/>
                    </a:cubicBezTo>
                    <a:close/>
                    <a:moveTo>
                      <a:pt x="58006" y="460879"/>
                    </a:moveTo>
                    <a:lnTo>
                      <a:pt x="612856" y="460879"/>
                    </a:lnTo>
                    <a:cubicBezTo>
                      <a:pt x="614973" y="459959"/>
                      <a:pt x="619491" y="454152"/>
                      <a:pt x="619491" y="443955"/>
                    </a:cubicBezTo>
                    <a:lnTo>
                      <a:pt x="619491" y="419466"/>
                    </a:lnTo>
                    <a:lnTo>
                      <a:pt x="50754" y="419466"/>
                    </a:lnTo>
                    <a:lnTo>
                      <a:pt x="50754" y="443955"/>
                    </a:lnTo>
                    <a:cubicBezTo>
                      <a:pt x="50754" y="454207"/>
                      <a:pt x="55861" y="459959"/>
                      <a:pt x="58006" y="460879"/>
                    </a:cubicBezTo>
                    <a:close/>
                    <a:moveTo>
                      <a:pt x="601656" y="279583"/>
                    </a:moveTo>
                    <a:lnTo>
                      <a:pt x="491065" y="279583"/>
                    </a:lnTo>
                    <a:lnTo>
                      <a:pt x="431467" y="331506"/>
                    </a:lnTo>
                    <a:cubicBezTo>
                      <a:pt x="427639" y="334837"/>
                      <a:pt x="421464" y="334690"/>
                      <a:pt x="417755" y="331239"/>
                    </a:cubicBezTo>
                    <a:lnTo>
                      <a:pt x="362207" y="279583"/>
                    </a:lnTo>
                    <a:lnTo>
                      <a:pt x="68350" y="279583"/>
                    </a:lnTo>
                    <a:cubicBezTo>
                      <a:pt x="42646" y="279583"/>
                      <a:pt x="22225" y="298679"/>
                      <a:pt x="22225" y="321778"/>
                    </a:cubicBezTo>
                    <a:lnTo>
                      <a:pt x="22225" y="327005"/>
                    </a:lnTo>
                    <a:cubicBezTo>
                      <a:pt x="22225" y="350105"/>
                      <a:pt x="42655" y="367930"/>
                      <a:pt x="68350" y="367930"/>
                    </a:cubicBezTo>
                    <a:lnTo>
                      <a:pt x="601656" y="367930"/>
                    </a:lnTo>
                    <a:cubicBezTo>
                      <a:pt x="627360" y="367930"/>
                      <a:pt x="648020" y="350105"/>
                      <a:pt x="648020" y="327005"/>
                    </a:cubicBezTo>
                    <a:lnTo>
                      <a:pt x="648020" y="321778"/>
                    </a:lnTo>
                    <a:cubicBezTo>
                      <a:pt x="648020" y="298679"/>
                      <a:pt x="627360" y="279583"/>
                      <a:pt x="601656" y="279583"/>
                    </a:cubicBezTo>
                    <a:close/>
                    <a:moveTo>
                      <a:pt x="225590" y="97044"/>
                    </a:moveTo>
                    <a:cubicBezTo>
                      <a:pt x="220897" y="95710"/>
                      <a:pt x="216148" y="95673"/>
                      <a:pt x="211869" y="96943"/>
                    </a:cubicBezTo>
                    <a:cubicBezTo>
                      <a:pt x="211473" y="97063"/>
                      <a:pt x="211160" y="97311"/>
                      <a:pt x="210976" y="97642"/>
                    </a:cubicBezTo>
                    <a:cubicBezTo>
                      <a:pt x="209025" y="101287"/>
                      <a:pt x="208436" y="105520"/>
                      <a:pt x="209292" y="109873"/>
                    </a:cubicBezTo>
                    <a:cubicBezTo>
                      <a:pt x="210157" y="114281"/>
                      <a:pt x="212439" y="118487"/>
                      <a:pt x="215890" y="122030"/>
                    </a:cubicBezTo>
                    <a:cubicBezTo>
                      <a:pt x="219341" y="125573"/>
                      <a:pt x="223685" y="128150"/>
                      <a:pt x="228443" y="129503"/>
                    </a:cubicBezTo>
                    <a:cubicBezTo>
                      <a:pt x="233136" y="130837"/>
                      <a:pt x="237885" y="130874"/>
                      <a:pt x="242164" y="129604"/>
                    </a:cubicBezTo>
                    <a:cubicBezTo>
                      <a:pt x="242358" y="129549"/>
                      <a:pt x="242542" y="129457"/>
                      <a:pt x="242689" y="129337"/>
                    </a:cubicBezTo>
                    <a:cubicBezTo>
                      <a:pt x="242836" y="129217"/>
                      <a:pt x="242965" y="129070"/>
                      <a:pt x="243057" y="128905"/>
                    </a:cubicBezTo>
                    <a:cubicBezTo>
                      <a:pt x="245008" y="125260"/>
                      <a:pt x="245597" y="121027"/>
                      <a:pt x="244741" y="116674"/>
                    </a:cubicBezTo>
                    <a:cubicBezTo>
                      <a:pt x="243876" y="112266"/>
                      <a:pt x="241594" y="108060"/>
                      <a:pt x="238143" y="104517"/>
                    </a:cubicBezTo>
                    <a:cubicBezTo>
                      <a:pt x="234692" y="100974"/>
                      <a:pt x="230348" y="98397"/>
                      <a:pt x="225590" y="97044"/>
                    </a:cubicBezTo>
                    <a:close/>
                    <a:moveTo>
                      <a:pt x="294924" y="62625"/>
                    </a:moveTo>
                    <a:cubicBezTo>
                      <a:pt x="290231" y="61291"/>
                      <a:pt x="285482" y="61263"/>
                      <a:pt x="281203" y="62524"/>
                    </a:cubicBezTo>
                    <a:cubicBezTo>
                      <a:pt x="280816" y="62644"/>
                      <a:pt x="280494" y="62892"/>
                      <a:pt x="280310" y="63224"/>
                    </a:cubicBezTo>
                    <a:cubicBezTo>
                      <a:pt x="278359" y="66868"/>
                      <a:pt x="277770" y="71101"/>
                      <a:pt x="278626" y="75454"/>
                    </a:cubicBezTo>
                    <a:cubicBezTo>
                      <a:pt x="279491" y="79872"/>
                      <a:pt x="281774" y="84068"/>
                      <a:pt x="285225" y="87611"/>
                    </a:cubicBezTo>
                    <a:cubicBezTo>
                      <a:pt x="288676" y="91154"/>
                      <a:pt x="293019" y="93731"/>
                      <a:pt x="297777" y="95084"/>
                    </a:cubicBezTo>
                    <a:cubicBezTo>
                      <a:pt x="302471" y="96418"/>
                      <a:pt x="307219" y="96455"/>
                      <a:pt x="311499" y="95185"/>
                    </a:cubicBezTo>
                    <a:cubicBezTo>
                      <a:pt x="311692" y="95130"/>
                      <a:pt x="311876" y="95038"/>
                      <a:pt x="312023" y="94918"/>
                    </a:cubicBezTo>
                    <a:cubicBezTo>
                      <a:pt x="312171" y="94799"/>
                      <a:pt x="312299" y="94651"/>
                      <a:pt x="312391" y="94486"/>
                    </a:cubicBezTo>
                    <a:cubicBezTo>
                      <a:pt x="314342" y="90841"/>
                      <a:pt x="314922" y="86608"/>
                      <a:pt x="314076" y="82246"/>
                    </a:cubicBezTo>
                    <a:cubicBezTo>
                      <a:pt x="313211" y="77838"/>
                      <a:pt x="310928" y="73632"/>
                      <a:pt x="307477" y="70089"/>
                    </a:cubicBezTo>
                    <a:cubicBezTo>
                      <a:pt x="304026" y="66546"/>
                      <a:pt x="299682" y="63969"/>
                      <a:pt x="294934" y="62616"/>
                    </a:cubicBezTo>
                    <a:close/>
                    <a:moveTo>
                      <a:pt x="381229" y="80056"/>
                    </a:moveTo>
                    <a:cubicBezTo>
                      <a:pt x="376535" y="78721"/>
                      <a:pt x="371787" y="78684"/>
                      <a:pt x="367507" y="79954"/>
                    </a:cubicBezTo>
                    <a:cubicBezTo>
                      <a:pt x="367121" y="80074"/>
                      <a:pt x="366799" y="80323"/>
                      <a:pt x="366615" y="80654"/>
                    </a:cubicBezTo>
                    <a:cubicBezTo>
                      <a:pt x="364664" y="84298"/>
                      <a:pt x="364075" y="88532"/>
                      <a:pt x="364931" y="92884"/>
                    </a:cubicBezTo>
                    <a:cubicBezTo>
                      <a:pt x="365796" y="97302"/>
                      <a:pt x="368078" y="101498"/>
                      <a:pt x="371529" y="105041"/>
                    </a:cubicBezTo>
                    <a:cubicBezTo>
                      <a:pt x="374980" y="108585"/>
                      <a:pt x="379324" y="111161"/>
                      <a:pt x="384082" y="112514"/>
                    </a:cubicBezTo>
                    <a:cubicBezTo>
                      <a:pt x="388775" y="113849"/>
                      <a:pt x="393524" y="113885"/>
                      <a:pt x="397803" y="112615"/>
                    </a:cubicBezTo>
                    <a:cubicBezTo>
                      <a:pt x="397997" y="112560"/>
                      <a:pt x="398181" y="112468"/>
                      <a:pt x="398328" y="112349"/>
                    </a:cubicBezTo>
                    <a:cubicBezTo>
                      <a:pt x="398484" y="112229"/>
                      <a:pt x="398604" y="112082"/>
                      <a:pt x="398696" y="111916"/>
                    </a:cubicBezTo>
                    <a:cubicBezTo>
                      <a:pt x="400647" y="108272"/>
                      <a:pt x="401227" y="104038"/>
                      <a:pt x="400380" y="99685"/>
                    </a:cubicBezTo>
                    <a:cubicBezTo>
                      <a:pt x="399515" y="95277"/>
                      <a:pt x="397233" y="91072"/>
                      <a:pt x="393782" y="87528"/>
                    </a:cubicBezTo>
                    <a:cubicBezTo>
                      <a:pt x="390331" y="83985"/>
                      <a:pt x="385987" y="81409"/>
                      <a:pt x="381229" y="80056"/>
                    </a:cubicBezTo>
                    <a:close/>
                    <a:moveTo>
                      <a:pt x="344868" y="131463"/>
                    </a:moveTo>
                    <a:cubicBezTo>
                      <a:pt x="340175" y="130128"/>
                      <a:pt x="335426" y="130101"/>
                      <a:pt x="331147" y="131362"/>
                    </a:cubicBezTo>
                    <a:cubicBezTo>
                      <a:pt x="330760" y="131481"/>
                      <a:pt x="330438" y="131730"/>
                      <a:pt x="330254" y="132061"/>
                    </a:cubicBezTo>
                    <a:cubicBezTo>
                      <a:pt x="328303" y="135705"/>
                      <a:pt x="327723" y="139939"/>
                      <a:pt x="328570" y="144301"/>
                    </a:cubicBezTo>
                    <a:cubicBezTo>
                      <a:pt x="329435" y="148709"/>
                      <a:pt x="331718" y="152915"/>
                      <a:pt x="335169" y="156458"/>
                    </a:cubicBezTo>
                    <a:cubicBezTo>
                      <a:pt x="338620" y="160001"/>
                      <a:pt x="342963" y="162578"/>
                      <a:pt x="347712" y="163931"/>
                    </a:cubicBezTo>
                    <a:cubicBezTo>
                      <a:pt x="352406" y="165265"/>
                      <a:pt x="357154" y="165302"/>
                      <a:pt x="361434" y="164032"/>
                    </a:cubicBezTo>
                    <a:cubicBezTo>
                      <a:pt x="361627" y="163977"/>
                      <a:pt x="361811" y="163885"/>
                      <a:pt x="361958" y="163765"/>
                    </a:cubicBezTo>
                    <a:cubicBezTo>
                      <a:pt x="362105" y="163645"/>
                      <a:pt x="362234" y="163498"/>
                      <a:pt x="362326" y="163332"/>
                    </a:cubicBezTo>
                    <a:cubicBezTo>
                      <a:pt x="364277" y="159688"/>
                      <a:pt x="364857" y="155455"/>
                      <a:pt x="364010" y="151093"/>
                    </a:cubicBezTo>
                    <a:cubicBezTo>
                      <a:pt x="363145" y="146684"/>
                      <a:pt x="360863" y="142479"/>
                      <a:pt x="357412" y="138936"/>
                    </a:cubicBezTo>
                    <a:cubicBezTo>
                      <a:pt x="353961" y="135393"/>
                      <a:pt x="349617" y="132816"/>
                      <a:pt x="344868" y="131463"/>
                    </a:cubicBezTo>
                    <a:close/>
                    <a:moveTo>
                      <a:pt x="460742" y="80056"/>
                    </a:moveTo>
                    <a:cubicBezTo>
                      <a:pt x="456048" y="78721"/>
                      <a:pt x="451300" y="78684"/>
                      <a:pt x="447020" y="79954"/>
                    </a:cubicBezTo>
                    <a:cubicBezTo>
                      <a:pt x="446634" y="80074"/>
                      <a:pt x="446312" y="80323"/>
                      <a:pt x="446128" y="80654"/>
                    </a:cubicBezTo>
                    <a:cubicBezTo>
                      <a:pt x="444177" y="84298"/>
                      <a:pt x="443588" y="88532"/>
                      <a:pt x="444443" y="92884"/>
                    </a:cubicBezTo>
                    <a:cubicBezTo>
                      <a:pt x="445309" y="97302"/>
                      <a:pt x="447591" y="101498"/>
                      <a:pt x="451042" y="105041"/>
                    </a:cubicBezTo>
                    <a:cubicBezTo>
                      <a:pt x="454493" y="108585"/>
                      <a:pt x="458837" y="111161"/>
                      <a:pt x="463585" y="112514"/>
                    </a:cubicBezTo>
                    <a:cubicBezTo>
                      <a:pt x="468279" y="113849"/>
                      <a:pt x="473028" y="113885"/>
                      <a:pt x="477307" y="112615"/>
                    </a:cubicBezTo>
                    <a:cubicBezTo>
                      <a:pt x="477500" y="112560"/>
                      <a:pt x="477684" y="112468"/>
                      <a:pt x="477831" y="112349"/>
                    </a:cubicBezTo>
                    <a:cubicBezTo>
                      <a:pt x="477988" y="112229"/>
                      <a:pt x="478108" y="112082"/>
                      <a:pt x="478200" y="111916"/>
                    </a:cubicBezTo>
                    <a:cubicBezTo>
                      <a:pt x="480151" y="108272"/>
                      <a:pt x="480730" y="104038"/>
                      <a:pt x="479884" y="99685"/>
                    </a:cubicBezTo>
                    <a:cubicBezTo>
                      <a:pt x="479019" y="95277"/>
                      <a:pt x="476736" y="91072"/>
                      <a:pt x="473285" y="87528"/>
                    </a:cubicBezTo>
                    <a:cubicBezTo>
                      <a:pt x="469834" y="83985"/>
                      <a:pt x="465490" y="81409"/>
                      <a:pt x="460733" y="80056"/>
                    </a:cubicBezTo>
                    <a:close/>
                  </a:path>
                </a:pathLst>
              </a:custGeom>
              <a:solidFill>
                <a:schemeClr val="bg1"/>
              </a:solidFill>
              <a:ln w="91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Lato"/>
                  <a:ea typeface="+mn-ea"/>
                  <a:cs typeface="+mn-cs"/>
                </a:endParaRPr>
              </a:p>
            </p:txBody>
          </p:sp>
        </p:grpSp>
      </p:grpSp>
      <p:grpSp>
        <p:nvGrpSpPr>
          <p:cNvPr id="28" name="Group 27">
            <a:extLst>
              <a:ext uri="{FF2B5EF4-FFF2-40B4-BE49-F238E27FC236}">
                <a16:creationId xmlns:a16="http://schemas.microsoft.com/office/drawing/2014/main" id="{0E120E3A-3F5C-CC9F-4A7A-B8CA57DC89C3}"/>
              </a:ext>
            </a:extLst>
          </p:cNvPr>
          <p:cNvGrpSpPr>
            <a:grpSpLocks noChangeAspect="1"/>
          </p:cNvGrpSpPr>
          <p:nvPr/>
        </p:nvGrpSpPr>
        <p:grpSpPr>
          <a:xfrm>
            <a:off x="10105946" y="3547800"/>
            <a:ext cx="1371600" cy="424754"/>
            <a:chOff x="8268930" y="2889325"/>
            <a:chExt cx="2423372" cy="750463"/>
          </a:xfrm>
        </p:grpSpPr>
        <p:sp>
          <p:nvSpPr>
            <p:cNvPr id="128" name="Rectangle: Rounded Corners 127">
              <a:extLst>
                <a:ext uri="{FF2B5EF4-FFF2-40B4-BE49-F238E27FC236}">
                  <a16:creationId xmlns:a16="http://schemas.microsoft.com/office/drawing/2014/main" id="{606F2FFE-26F3-B55B-D71A-B37A790458AD}"/>
                </a:ext>
              </a:extLst>
            </p:cNvPr>
            <p:cNvSpPr/>
            <p:nvPr/>
          </p:nvSpPr>
          <p:spPr>
            <a:xfrm>
              <a:off x="8268930" y="2889325"/>
              <a:ext cx="2423372" cy="750463"/>
            </a:xfrm>
            <a:prstGeom prst="roundRect">
              <a:avLst>
                <a:gd name="adj" fmla="val 11445"/>
              </a:avLst>
            </a:prstGeom>
            <a:solidFill>
              <a:schemeClr val="bg1"/>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84048" tIns="0" rIns="0" bIns="0" rtlCol="0" anchor="ctr"/>
            <a:lstStyle/>
            <a:p>
              <a:pPr marL="0" marR="0" lvl="0" indent="0" algn="l" defTabSz="914377" rtl="0" eaLnBrk="1" fontAlgn="auto" latinLnBrk="0" hangingPunct="1">
                <a:lnSpc>
                  <a:spcPct val="95000"/>
                </a:lnSpc>
                <a:spcBef>
                  <a:spcPts val="0"/>
                </a:spcBef>
                <a:spcAft>
                  <a:spcPts val="0"/>
                </a:spcAft>
                <a:buClrTx/>
                <a:buSzTx/>
                <a:buFontTx/>
                <a:buNone/>
                <a:tabLst/>
                <a:defRPr/>
              </a:pPr>
              <a:r>
                <a:rPr kumimoji="0" lang="en-US" sz="500" b="1" i="0" u="none" strike="noStrike" kern="1200" cap="none" spc="0" normalizeH="0" baseline="0" noProof="0" dirty="0">
                  <a:ln>
                    <a:noFill/>
                  </a:ln>
                  <a:solidFill>
                    <a:srgbClr val="414141"/>
                  </a:solidFill>
                  <a:effectLst/>
                  <a:uLnTx/>
                  <a:uFillTx/>
                  <a:latin typeface="Lato"/>
                  <a:ea typeface="+mn-ea"/>
                  <a:cs typeface="+mn-cs"/>
                </a:rPr>
                <a:t>Save $2.00</a:t>
              </a:r>
            </a:p>
            <a:p>
              <a:pPr marL="0" marR="0" lvl="0" indent="0" algn="l" defTabSz="914377" rtl="0" eaLnBrk="1" fontAlgn="auto" latinLnBrk="0" hangingPunct="1">
                <a:lnSpc>
                  <a:spcPct val="95000"/>
                </a:lnSpc>
                <a:spcBef>
                  <a:spcPts val="0"/>
                </a:spcBef>
                <a:spcAft>
                  <a:spcPts val="200"/>
                </a:spcAft>
                <a:buClrTx/>
                <a:buSzTx/>
                <a:buFontTx/>
                <a:buNone/>
                <a:tabLst/>
                <a:defRPr/>
              </a:pPr>
              <a:r>
                <a:rPr kumimoji="0" lang="en-US" sz="700" b="0" i="0" u="none" strike="noStrike" kern="1200" cap="none" spc="0" normalizeH="0" baseline="0" noProof="0" dirty="0">
                  <a:ln>
                    <a:noFill/>
                  </a:ln>
                  <a:solidFill>
                    <a:srgbClr val="E43D2F"/>
                  </a:solidFill>
                  <a:effectLst/>
                  <a:uLnTx/>
                  <a:uFillTx/>
                  <a:latin typeface="Lato Semibold"/>
                  <a:ea typeface="+mn-ea"/>
                  <a:cs typeface="Calibri" panose="020F0502020204030204" pitchFamily="34" charset="0"/>
                </a:rPr>
                <a:t>Chicken Fry</a:t>
              </a:r>
              <a:endParaRPr kumimoji="0" lang="en-US" sz="700" b="0" i="0" u="none" strike="noStrike" kern="1200" cap="none" spc="0" normalizeH="0" baseline="30000" noProof="0" dirty="0">
                <a:ln>
                  <a:noFill/>
                </a:ln>
                <a:solidFill>
                  <a:srgbClr val="E43D2F"/>
                </a:solidFill>
                <a:effectLst/>
                <a:uLnTx/>
                <a:uFillTx/>
                <a:latin typeface="Lato Semibold"/>
                <a:ea typeface="+mn-ea"/>
                <a:cs typeface="Calibri" panose="020F0502020204030204" pitchFamily="34" charset="0"/>
              </a:endParaRPr>
            </a:p>
            <a:p>
              <a:pPr marL="0" marR="0" lvl="0" indent="0" algn="l" defTabSz="914377" rtl="0" eaLnBrk="1" fontAlgn="auto" latinLnBrk="0" hangingPunct="1">
                <a:lnSpc>
                  <a:spcPct val="95000"/>
                </a:lnSpc>
                <a:spcBef>
                  <a:spcPts val="0"/>
                </a:spcBef>
                <a:spcAft>
                  <a:spcPts val="0"/>
                </a:spcAft>
                <a:buClrTx/>
                <a:buSzTx/>
                <a:buFontTx/>
                <a:buNone/>
                <a:tabLst/>
                <a:defRPr/>
              </a:pPr>
              <a:r>
                <a:rPr kumimoji="0" lang="en-US" sz="500" b="0" i="0" u="none" strike="noStrike" kern="1200" cap="none" spc="0" normalizeH="0" baseline="0" noProof="0" dirty="0">
                  <a:ln>
                    <a:noFill/>
                  </a:ln>
                  <a:solidFill>
                    <a:srgbClr val="414141"/>
                  </a:solidFill>
                  <a:effectLst/>
                  <a:uLnTx/>
                  <a:uFillTx/>
                  <a:latin typeface="Lato"/>
                  <a:ea typeface="+mn-ea"/>
                  <a:cs typeface="+mn-cs"/>
                </a:rPr>
                <a:t>Add our signature Chicken Fry sandwich to your order now</a:t>
              </a:r>
              <a:endParaRPr kumimoji="0" lang="en-US" sz="600" b="0" i="0" u="none" strike="noStrike" kern="1200" cap="none" spc="0" normalizeH="0" baseline="0" noProof="0" dirty="0">
                <a:ln>
                  <a:noFill/>
                </a:ln>
                <a:solidFill>
                  <a:srgbClr val="414141"/>
                </a:solidFill>
                <a:effectLst/>
                <a:uLnTx/>
                <a:uFillTx/>
                <a:latin typeface="Lato"/>
                <a:ea typeface="+mn-ea"/>
                <a:cs typeface="+mn-cs"/>
              </a:endParaRPr>
            </a:p>
          </p:txBody>
        </p:sp>
        <p:pic>
          <p:nvPicPr>
            <p:cNvPr id="129" name="Picture 128">
              <a:extLst>
                <a:ext uri="{FF2B5EF4-FFF2-40B4-BE49-F238E27FC236}">
                  <a16:creationId xmlns:a16="http://schemas.microsoft.com/office/drawing/2014/main" id="{BBB7C127-B3B2-8016-816C-0826E4CC39B9}"/>
                </a:ext>
              </a:extLst>
            </p:cNvPr>
            <p:cNvPicPr>
              <a:picLocks noChangeAspect="1"/>
            </p:cNvPicPr>
            <p:nvPr/>
          </p:nvPicPr>
          <p:blipFill rotWithShape="1">
            <a:blip r:embed="rId19">
              <a:extLst>
                <a:ext uri="{28A0092B-C50C-407E-A947-70E740481C1C}">
                  <a14:useLocalDpi xmlns:a14="http://schemas.microsoft.com/office/drawing/2010/main"/>
                </a:ext>
              </a:extLst>
            </a:blip>
            <a:srcRect/>
            <a:stretch/>
          </p:blipFill>
          <p:spPr>
            <a:xfrm>
              <a:off x="8367444" y="2991316"/>
              <a:ext cx="547566" cy="547565"/>
            </a:xfrm>
            <a:prstGeom prst="rect">
              <a:avLst/>
            </a:prstGeom>
          </p:spPr>
        </p:pic>
        <p:sp>
          <p:nvSpPr>
            <p:cNvPr id="21" name="Star: 32 Points 20">
              <a:extLst>
                <a:ext uri="{FF2B5EF4-FFF2-40B4-BE49-F238E27FC236}">
                  <a16:creationId xmlns:a16="http://schemas.microsoft.com/office/drawing/2014/main" id="{8BCF240F-414E-2739-E009-CA6F4550A06A}"/>
                </a:ext>
              </a:extLst>
            </p:cNvPr>
            <p:cNvSpPr/>
            <p:nvPr/>
          </p:nvSpPr>
          <p:spPr>
            <a:xfrm>
              <a:off x="10246160" y="2913333"/>
              <a:ext cx="389353" cy="389352"/>
            </a:xfrm>
            <a:prstGeom prst="star32">
              <a:avLst>
                <a:gd name="adj" fmla="val 4266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4572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FFFFFF"/>
                  </a:solidFill>
                  <a:effectLst/>
                  <a:uLnTx/>
                  <a:uFillTx/>
                  <a:latin typeface="Lato"/>
                  <a:ea typeface="+mn-ea"/>
                  <a:cs typeface="+mn-cs"/>
                </a:rPr>
                <a:t>$</a:t>
              </a:r>
              <a:r>
                <a:rPr kumimoji="0" lang="en-US" sz="1000" b="1" i="0" u="none" strike="noStrike" kern="1200" cap="none" spc="0" normalizeH="0" baseline="0" noProof="0" dirty="0">
                  <a:ln>
                    <a:noFill/>
                  </a:ln>
                  <a:solidFill>
                    <a:srgbClr val="FFFFFF"/>
                  </a:solidFill>
                  <a:effectLst/>
                  <a:uLnTx/>
                  <a:uFillTx/>
                  <a:latin typeface="Lato"/>
                  <a:ea typeface="+mn-ea"/>
                  <a:cs typeface="+mn-cs"/>
                </a:rPr>
                <a:t>2</a:t>
              </a:r>
            </a:p>
          </p:txBody>
        </p:sp>
      </p:grpSp>
      <p:sp>
        <p:nvSpPr>
          <p:cNvPr id="57" name="Oval 56">
            <a:extLst>
              <a:ext uri="{FF2B5EF4-FFF2-40B4-BE49-F238E27FC236}">
                <a16:creationId xmlns:a16="http://schemas.microsoft.com/office/drawing/2014/main" id="{277593F9-2CEF-0549-8175-B40E8453A98E}"/>
              </a:ext>
            </a:extLst>
          </p:cNvPr>
          <p:cNvSpPr>
            <a:spLocks noChangeAspect="1"/>
          </p:cNvSpPr>
          <p:nvPr/>
        </p:nvSpPr>
        <p:spPr>
          <a:xfrm>
            <a:off x="9756975" y="3692299"/>
            <a:ext cx="685800" cy="685800"/>
          </a:xfrm>
          <a:prstGeom prst="ellipse">
            <a:avLst/>
          </a:prstGeom>
          <a:solidFill>
            <a:schemeClr val="accent1"/>
          </a:solidFill>
          <a:ln w="22225">
            <a:solidFill>
              <a:srgbClr val="D9E5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pic>
        <p:nvPicPr>
          <p:cNvPr id="68" name="Graphic 102">
            <a:extLst>
              <a:ext uri="{FF2B5EF4-FFF2-40B4-BE49-F238E27FC236}">
                <a16:creationId xmlns:a16="http://schemas.microsoft.com/office/drawing/2014/main" id="{52F6E2EC-64E2-4AB1-947A-616738E308EB}"/>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916995" y="3864043"/>
            <a:ext cx="365760" cy="396240"/>
          </a:xfrm>
          <a:prstGeom prst="rect">
            <a:avLst/>
          </a:prstGeom>
        </p:spPr>
      </p:pic>
    </p:spTree>
    <p:extLst>
      <p:ext uri="{BB962C8B-B14F-4D97-AF65-F5344CB8AC3E}">
        <p14:creationId xmlns:p14="http://schemas.microsoft.com/office/powerpoint/2010/main" val="2327971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barn(outVertical)">
                                      <p:cBhvr>
                                        <p:cTn id="7"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C946D3-DEB3-46F5-9ACA-B1E1351AE287}"/>
              </a:ext>
            </a:extLst>
          </p:cNvPr>
          <p:cNvSpPr>
            <a:spLocks noGrp="1"/>
          </p:cNvSpPr>
          <p:nvPr>
            <p:ph type="body" sz="quarter" idx="10"/>
          </p:nvPr>
        </p:nvSpPr>
        <p:spPr/>
        <p:txBody>
          <a:bodyPr/>
          <a:lstStyle/>
          <a:p>
            <a:r>
              <a:rPr lang="en-US" dirty="0"/>
              <a:t>AI Stories in Higher Education</a:t>
            </a:r>
          </a:p>
        </p:txBody>
      </p:sp>
    </p:spTree>
    <p:extLst>
      <p:ext uri="{BB962C8B-B14F-4D97-AF65-F5344CB8AC3E}">
        <p14:creationId xmlns:p14="http://schemas.microsoft.com/office/powerpoint/2010/main" val="3296901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1FD31BF-7FB8-4373-995E-564F77B0D0EF}"/>
              </a:ext>
            </a:extLst>
          </p:cNvPr>
          <p:cNvGrpSpPr/>
          <p:nvPr/>
        </p:nvGrpSpPr>
        <p:grpSpPr>
          <a:xfrm>
            <a:off x="4692861" y="5079698"/>
            <a:ext cx="445238" cy="445238"/>
            <a:chOff x="6825881" y="3493932"/>
            <a:chExt cx="445238" cy="445238"/>
          </a:xfrm>
        </p:grpSpPr>
        <p:sp>
          <p:nvSpPr>
            <p:cNvPr id="16" name="Oval 15">
              <a:extLst>
                <a:ext uri="{FF2B5EF4-FFF2-40B4-BE49-F238E27FC236}">
                  <a16:creationId xmlns:a16="http://schemas.microsoft.com/office/drawing/2014/main" id="{BCF98BF3-3D47-46CD-B789-87BE44DD3D37}"/>
                </a:ext>
              </a:extLst>
            </p:cNvPr>
            <p:cNvSpPr/>
            <p:nvPr/>
          </p:nvSpPr>
          <p:spPr>
            <a:xfrm>
              <a:off x="6825881" y="3493932"/>
              <a:ext cx="445238" cy="445238"/>
            </a:xfrm>
            <a:prstGeom prst="ellipse">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7" name="Oval 16">
              <a:extLst>
                <a:ext uri="{FF2B5EF4-FFF2-40B4-BE49-F238E27FC236}">
                  <a16:creationId xmlns:a16="http://schemas.microsoft.com/office/drawing/2014/main" id="{DB84D063-B875-46C1-941F-5CB924ABBB48}"/>
                </a:ext>
              </a:extLst>
            </p:cNvPr>
            <p:cNvSpPr/>
            <p:nvPr/>
          </p:nvSpPr>
          <p:spPr>
            <a:xfrm>
              <a:off x="6934200" y="3602251"/>
              <a:ext cx="228600" cy="228600"/>
            </a:xfrm>
            <a:prstGeom prst="ellipse">
              <a:avLst/>
            </a:prstGeom>
            <a:gradFill>
              <a:gsLst>
                <a:gs pos="0">
                  <a:schemeClr val="accent1">
                    <a:lumMod val="60000"/>
                    <a:lumOff val="40000"/>
                  </a:schemeClr>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grpSp>
        <p:nvGrpSpPr>
          <p:cNvPr id="18" name="Group 17">
            <a:extLst>
              <a:ext uri="{FF2B5EF4-FFF2-40B4-BE49-F238E27FC236}">
                <a16:creationId xmlns:a16="http://schemas.microsoft.com/office/drawing/2014/main" id="{166E559C-AFAF-4286-9D39-E5086B7F18F3}"/>
              </a:ext>
            </a:extLst>
          </p:cNvPr>
          <p:cNvGrpSpPr/>
          <p:nvPr/>
        </p:nvGrpSpPr>
        <p:grpSpPr>
          <a:xfrm>
            <a:off x="7053901" y="5079698"/>
            <a:ext cx="445238" cy="445238"/>
            <a:chOff x="6825881" y="3493932"/>
            <a:chExt cx="445238" cy="445238"/>
          </a:xfrm>
        </p:grpSpPr>
        <p:sp>
          <p:nvSpPr>
            <p:cNvPr id="19" name="Oval 18">
              <a:extLst>
                <a:ext uri="{FF2B5EF4-FFF2-40B4-BE49-F238E27FC236}">
                  <a16:creationId xmlns:a16="http://schemas.microsoft.com/office/drawing/2014/main" id="{745DCD34-A3CA-49CE-BD32-BE18BC5B5D3B}"/>
                </a:ext>
              </a:extLst>
            </p:cNvPr>
            <p:cNvSpPr/>
            <p:nvPr/>
          </p:nvSpPr>
          <p:spPr>
            <a:xfrm>
              <a:off x="6825881" y="3493932"/>
              <a:ext cx="445238" cy="445238"/>
            </a:xfrm>
            <a:prstGeom prst="ellipse">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20" name="Oval 19">
              <a:extLst>
                <a:ext uri="{FF2B5EF4-FFF2-40B4-BE49-F238E27FC236}">
                  <a16:creationId xmlns:a16="http://schemas.microsoft.com/office/drawing/2014/main" id="{C72D60E7-9ED9-4B72-B4BF-32D7AE150C12}"/>
                </a:ext>
              </a:extLst>
            </p:cNvPr>
            <p:cNvSpPr/>
            <p:nvPr/>
          </p:nvSpPr>
          <p:spPr>
            <a:xfrm>
              <a:off x="6934200" y="3602251"/>
              <a:ext cx="228600" cy="228600"/>
            </a:xfrm>
            <a:prstGeom prst="ellipse">
              <a:avLst/>
            </a:prstGeom>
            <a:gradFill>
              <a:gsLst>
                <a:gs pos="0">
                  <a:schemeClr val="accent1">
                    <a:lumMod val="60000"/>
                    <a:lumOff val="40000"/>
                  </a:schemeClr>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grpSp>
        <p:nvGrpSpPr>
          <p:cNvPr id="9" name="Group 8">
            <a:extLst>
              <a:ext uri="{FF2B5EF4-FFF2-40B4-BE49-F238E27FC236}">
                <a16:creationId xmlns:a16="http://schemas.microsoft.com/office/drawing/2014/main" id="{B5B788EB-2CA2-4E91-888B-24CBCFF03BBD}"/>
              </a:ext>
            </a:extLst>
          </p:cNvPr>
          <p:cNvGrpSpPr/>
          <p:nvPr/>
        </p:nvGrpSpPr>
        <p:grpSpPr>
          <a:xfrm>
            <a:off x="3593362" y="2922497"/>
            <a:ext cx="445238" cy="445238"/>
            <a:chOff x="6825881" y="3493932"/>
            <a:chExt cx="445238" cy="445238"/>
          </a:xfrm>
        </p:grpSpPr>
        <p:sp>
          <p:nvSpPr>
            <p:cNvPr id="11" name="Oval 10">
              <a:extLst>
                <a:ext uri="{FF2B5EF4-FFF2-40B4-BE49-F238E27FC236}">
                  <a16:creationId xmlns:a16="http://schemas.microsoft.com/office/drawing/2014/main" id="{30CAC68B-C4BC-4CA1-9524-8932D9B6F46F}"/>
                </a:ext>
              </a:extLst>
            </p:cNvPr>
            <p:cNvSpPr/>
            <p:nvPr/>
          </p:nvSpPr>
          <p:spPr>
            <a:xfrm>
              <a:off x="6825881" y="3493932"/>
              <a:ext cx="445238" cy="445238"/>
            </a:xfrm>
            <a:prstGeom prst="ellipse">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2" name="Oval 11">
              <a:extLst>
                <a:ext uri="{FF2B5EF4-FFF2-40B4-BE49-F238E27FC236}">
                  <a16:creationId xmlns:a16="http://schemas.microsoft.com/office/drawing/2014/main" id="{7401154D-8C75-4812-9B9B-8119D286A9E7}"/>
                </a:ext>
              </a:extLst>
            </p:cNvPr>
            <p:cNvSpPr/>
            <p:nvPr/>
          </p:nvSpPr>
          <p:spPr>
            <a:xfrm>
              <a:off x="6934200" y="3602251"/>
              <a:ext cx="228600" cy="228600"/>
            </a:xfrm>
            <a:prstGeom prst="ellipse">
              <a:avLst/>
            </a:prstGeom>
            <a:gradFill>
              <a:gsLst>
                <a:gs pos="0">
                  <a:schemeClr val="accent1">
                    <a:lumMod val="60000"/>
                    <a:lumOff val="40000"/>
                  </a:schemeClr>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grpSp>
        <p:nvGrpSpPr>
          <p:cNvPr id="21" name="Group 20">
            <a:extLst>
              <a:ext uri="{FF2B5EF4-FFF2-40B4-BE49-F238E27FC236}">
                <a16:creationId xmlns:a16="http://schemas.microsoft.com/office/drawing/2014/main" id="{8061A50C-7498-4599-85B0-B5C101AB245E}"/>
              </a:ext>
            </a:extLst>
          </p:cNvPr>
          <p:cNvGrpSpPr/>
          <p:nvPr/>
        </p:nvGrpSpPr>
        <p:grpSpPr>
          <a:xfrm>
            <a:off x="8136173" y="2922497"/>
            <a:ext cx="445238" cy="445238"/>
            <a:chOff x="6825881" y="3493932"/>
            <a:chExt cx="445238" cy="445238"/>
          </a:xfrm>
        </p:grpSpPr>
        <p:sp>
          <p:nvSpPr>
            <p:cNvPr id="22" name="Oval 21">
              <a:extLst>
                <a:ext uri="{FF2B5EF4-FFF2-40B4-BE49-F238E27FC236}">
                  <a16:creationId xmlns:a16="http://schemas.microsoft.com/office/drawing/2014/main" id="{CA722759-94F5-40FE-90D7-799D01D2561D}"/>
                </a:ext>
              </a:extLst>
            </p:cNvPr>
            <p:cNvSpPr/>
            <p:nvPr/>
          </p:nvSpPr>
          <p:spPr>
            <a:xfrm>
              <a:off x="6825881" y="3493932"/>
              <a:ext cx="445238" cy="445238"/>
            </a:xfrm>
            <a:prstGeom prst="ellipse">
              <a:avLst/>
            </a:prstGeom>
            <a:solidFill>
              <a:schemeClr val="accent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23" name="Oval 22">
              <a:extLst>
                <a:ext uri="{FF2B5EF4-FFF2-40B4-BE49-F238E27FC236}">
                  <a16:creationId xmlns:a16="http://schemas.microsoft.com/office/drawing/2014/main" id="{4178B450-4482-44B8-B6A8-0488A81263DD}"/>
                </a:ext>
              </a:extLst>
            </p:cNvPr>
            <p:cNvSpPr/>
            <p:nvPr/>
          </p:nvSpPr>
          <p:spPr>
            <a:xfrm>
              <a:off x="6934200" y="3602251"/>
              <a:ext cx="228600" cy="228600"/>
            </a:xfrm>
            <a:prstGeom prst="ellipse">
              <a:avLst/>
            </a:prstGeom>
            <a:gradFill>
              <a:gsLst>
                <a:gs pos="0">
                  <a:schemeClr val="accent1">
                    <a:lumMod val="60000"/>
                    <a:lumOff val="40000"/>
                  </a:schemeClr>
                </a:gs>
                <a:gs pos="9900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grpSp>
        <p:nvGrpSpPr>
          <p:cNvPr id="10" name="Group 9">
            <a:extLst>
              <a:ext uri="{FF2B5EF4-FFF2-40B4-BE49-F238E27FC236}">
                <a16:creationId xmlns:a16="http://schemas.microsoft.com/office/drawing/2014/main" id="{B156A17D-68D9-4364-A6D8-FF1C32822048}"/>
              </a:ext>
            </a:extLst>
          </p:cNvPr>
          <p:cNvGrpSpPr/>
          <p:nvPr/>
        </p:nvGrpSpPr>
        <p:grpSpPr>
          <a:xfrm>
            <a:off x="302931" y="2957340"/>
            <a:ext cx="3090898" cy="1082749"/>
            <a:chOff x="302931" y="2957340"/>
            <a:chExt cx="3090898" cy="1082749"/>
          </a:xfrm>
        </p:grpSpPr>
        <p:sp>
          <p:nvSpPr>
            <p:cNvPr id="52" name="TextBox 51">
              <a:extLst>
                <a:ext uri="{FF2B5EF4-FFF2-40B4-BE49-F238E27FC236}">
                  <a16:creationId xmlns:a16="http://schemas.microsoft.com/office/drawing/2014/main" id="{F8539FF6-A3FB-473E-826A-C633D9DF59A1}"/>
                </a:ext>
              </a:extLst>
            </p:cNvPr>
            <p:cNvSpPr txBox="1"/>
            <p:nvPr/>
          </p:nvSpPr>
          <p:spPr>
            <a:xfrm>
              <a:off x="675880" y="2957340"/>
              <a:ext cx="2717948" cy="375552"/>
            </a:xfrm>
            <a:prstGeom prst="rect">
              <a:avLst/>
            </a:prstGeom>
            <a:noFill/>
          </p:spPr>
          <p:txBody>
            <a:bodyPr wrap="square" rtlCol="0">
              <a:spAutoFit/>
            </a:bodyPr>
            <a:lstStyle/>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4B135"/>
                  </a:solidFill>
                  <a:effectLst/>
                  <a:uLnTx/>
                  <a:uFillTx/>
                  <a:latin typeface="PT Sans" panose="020B0503020203020204" pitchFamily="34" charset="0"/>
                  <a:ea typeface="Roboto" panose="02000000000000000000" pitchFamily="2" charset="0"/>
                  <a:cs typeface="+mn-cs"/>
                </a:rPr>
                <a:t>User Experience</a:t>
              </a:r>
            </a:p>
          </p:txBody>
        </p:sp>
        <p:sp>
          <p:nvSpPr>
            <p:cNvPr id="78" name="TextBox 77">
              <a:extLst>
                <a:ext uri="{FF2B5EF4-FFF2-40B4-BE49-F238E27FC236}">
                  <a16:creationId xmlns:a16="http://schemas.microsoft.com/office/drawing/2014/main" id="{14127679-DA93-4286-989B-7E295651FB88}"/>
                </a:ext>
              </a:extLst>
            </p:cNvPr>
            <p:cNvSpPr txBox="1"/>
            <p:nvPr/>
          </p:nvSpPr>
          <p:spPr>
            <a:xfrm>
              <a:off x="302931" y="3301425"/>
              <a:ext cx="3090898" cy="738664"/>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D7381"/>
                  </a:solidFill>
                  <a:effectLst/>
                  <a:uLnTx/>
                  <a:uFillTx/>
                  <a:latin typeface="PT Sans" panose="020B0503020203020204" pitchFamily="34" charset="0"/>
                  <a:ea typeface="Open Sans" panose="020B0606030504020204" pitchFamily="34" charset="0"/>
                  <a:cs typeface="Open Sans" panose="020B0606030504020204" pitchFamily="34" charset="0"/>
                </a:rPr>
                <a:t>Mist is the only vendor in the industry with a cloud built to measure and improve user level visibility</a:t>
              </a:r>
            </a:p>
          </p:txBody>
        </p:sp>
      </p:grpSp>
      <p:grpSp>
        <p:nvGrpSpPr>
          <p:cNvPr id="24" name="Group 23">
            <a:extLst>
              <a:ext uri="{FF2B5EF4-FFF2-40B4-BE49-F238E27FC236}">
                <a16:creationId xmlns:a16="http://schemas.microsoft.com/office/drawing/2014/main" id="{C9DBB479-4711-42C3-97EB-C95FBF4E094B}"/>
              </a:ext>
            </a:extLst>
          </p:cNvPr>
          <p:cNvGrpSpPr/>
          <p:nvPr/>
        </p:nvGrpSpPr>
        <p:grpSpPr>
          <a:xfrm>
            <a:off x="8704478" y="2957340"/>
            <a:ext cx="2954122" cy="867305"/>
            <a:chOff x="8704478" y="2957340"/>
            <a:chExt cx="2954122" cy="867305"/>
          </a:xfrm>
        </p:grpSpPr>
        <p:sp>
          <p:nvSpPr>
            <p:cNvPr id="54" name="TextBox 53">
              <a:extLst>
                <a:ext uri="{FF2B5EF4-FFF2-40B4-BE49-F238E27FC236}">
                  <a16:creationId xmlns:a16="http://schemas.microsoft.com/office/drawing/2014/main" id="{87A46D61-C625-4BD0-9FCF-5E0E486890FE}"/>
                </a:ext>
              </a:extLst>
            </p:cNvPr>
            <p:cNvSpPr txBox="1"/>
            <p:nvPr/>
          </p:nvSpPr>
          <p:spPr>
            <a:xfrm>
              <a:off x="8704478" y="2957340"/>
              <a:ext cx="2717948" cy="375552"/>
            </a:xfrm>
            <a:prstGeom prst="rect">
              <a:avLst/>
            </a:prstGeom>
            <a:noFill/>
          </p:spPr>
          <p:txBody>
            <a:bodyPr wrap="square" rtlCol="0">
              <a:spAutoFit/>
            </a:body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4B135"/>
                  </a:solidFill>
                  <a:effectLst/>
                  <a:uLnTx/>
                  <a:uFillTx/>
                  <a:latin typeface="PT Sans" panose="020B0503020203020204" pitchFamily="34" charset="0"/>
                  <a:ea typeface="Roboto" panose="02000000000000000000" pitchFamily="2" charset="0"/>
                  <a:cs typeface="+mn-cs"/>
                </a:rPr>
                <a:t>Digital Engagement</a:t>
              </a:r>
            </a:p>
          </p:txBody>
        </p:sp>
        <p:sp>
          <p:nvSpPr>
            <p:cNvPr id="79" name="TextBox 78">
              <a:extLst>
                <a:ext uri="{FF2B5EF4-FFF2-40B4-BE49-F238E27FC236}">
                  <a16:creationId xmlns:a16="http://schemas.microsoft.com/office/drawing/2014/main" id="{33A97C3C-6E5B-4039-95A1-2FF7DA374E7F}"/>
                </a:ext>
              </a:extLst>
            </p:cNvPr>
            <p:cNvSpPr txBox="1"/>
            <p:nvPr/>
          </p:nvSpPr>
          <p:spPr>
            <a:xfrm>
              <a:off x="8704478" y="3301425"/>
              <a:ext cx="2954122"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D7381"/>
                  </a:solidFill>
                  <a:effectLst/>
                  <a:uLnTx/>
                  <a:uFillTx/>
                  <a:latin typeface="PT Sans" panose="020B0503020203020204" pitchFamily="34" charset="0"/>
                  <a:ea typeface="Open Sans" panose="020B0606030504020204" pitchFamily="34" charset="0"/>
                  <a:cs typeface="Open Sans" panose="020B0606030504020204" pitchFamily="34" charset="0"/>
                </a:rPr>
                <a:t>Engage visitors and associates digitally without overlay systems</a:t>
              </a:r>
            </a:p>
          </p:txBody>
        </p:sp>
      </p:grpSp>
      <p:grpSp>
        <p:nvGrpSpPr>
          <p:cNvPr id="14" name="Group 13">
            <a:extLst>
              <a:ext uri="{FF2B5EF4-FFF2-40B4-BE49-F238E27FC236}">
                <a16:creationId xmlns:a16="http://schemas.microsoft.com/office/drawing/2014/main" id="{DC6EE1DB-87AF-4F8B-9AC9-6E4A6EF95E0F}"/>
              </a:ext>
            </a:extLst>
          </p:cNvPr>
          <p:cNvGrpSpPr/>
          <p:nvPr/>
        </p:nvGrpSpPr>
        <p:grpSpPr>
          <a:xfrm>
            <a:off x="7652795" y="5114541"/>
            <a:ext cx="3107504" cy="1044032"/>
            <a:chOff x="7652795" y="5114541"/>
            <a:chExt cx="3107504" cy="1044032"/>
          </a:xfrm>
        </p:grpSpPr>
        <p:sp>
          <p:nvSpPr>
            <p:cNvPr id="56" name="TextBox 55">
              <a:extLst>
                <a:ext uri="{FF2B5EF4-FFF2-40B4-BE49-F238E27FC236}">
                  <a16:creationId xmlns:a16="http://schemas.microsoft.com/office/drawing/2014/main" id="{6F946332-B1FB-4BD2-B7E5-C1FC29AB8623}"/>
                </a:ext>
              </a:extLst>
            </p:cNvPr>
            <p:cNvSpPr txBox="1"/>
            <p:nvPr/>
          </p:nvSpPr>
          <p:spPr>
            <a:xfrm>
              <a:off x="7652795" y="5114541"/>
              <a:ext cx="2717948" cy="375552"/>
            </a:xfrm>
            <a:prstGeom prst="rect">
              <a:avLst/>
            </a:prstGeom>
            <a:noFill/>
          </p:spPr>
          <p:txBody>
            <a:bodyPr wrap="square" rtlCol="0">
              <a:spAutoFit/>
            </a:body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4B135"/>
                  </a:solidFill>
                  <a:effectLst/>
                  <a:uLnTx/>
                  <a:uFillTx/>
                  <a:latin typeface="PT Sans" panose="020B0503020203020204" pitchFamily="34" charset="0"/>
                  <a:ea typeface="Roboto" panose="02000000000000000000" pitchFamily="2" charset="0"/>
                  <a:cs typeface="+mn-cs"/>
                </a:rPr>
                <a:t>Microservices Cloud</a:t>
              </a:r>
            </a:p>
          </p:txBody>
        </p:sp>
        <p:sp>
          <p:nvSpPr>
            <p:cNvPr id="80" name="TextBox 79">
              <a:extLst>
                <a:ext uri="{FF2B5EF4-FFF2-40B4-BE49-F238E27FC236}">
                  <a16:creationId xmlns:a16="http://schemas.microsoft.com/office/drawing/2014/main" id="{2F94E8AD-A3D4-46EC-88C6-F37FFBCA2AF1}"/>
                </a:ext>
              </a:extLst>
            </p:cNvPr>
            <p:cNvSpPr txBox="1"/>
            <p:nvPr/>
          </p:nvSpPr>
          <p:spPr>
            <a:xfrm>
              <a:off x="7652795" y="5419909"/>
              <a:ext cx="3107504" cy="738664"/>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D7381"/>
                  </a:solidFill>
                  <a:effectLst/>
                  <a:uLnTx/>
                  <a:uFillTx/>
                  <a:latin typeface="PT Sans" panose="020B0503020203020204" pitchFamily="34" charset="0"/>
                  <a:ea typeface="Open Sans" panose="020B0606030504020204" pitchFamily="34" charset="0"/>
                  <a:cs typeface="Open Sans" panose="020B0606030504020204" pitchFamily="34" charset="0"/>
                </a:rPr>
                <a:t>A modern microservices architecture ensures a network that is easy to operate and agile</a:t>
              </a:r>
            </a:p>
          </p:txBody>
        </p:sp>
      </p:grpSp>
      <p:grpSp>
        <p:nvGrpSpPr>
          <p:cNvPr id="13" name="Group 12">
            <a:extLst>
              <a:ext uri="{FF2B5EF4-FFF2-40B4-BE49-F238E27FC236}">
                <a16:creationId xmlns:a16="http://schemas.microsoft.com/office/drawing/2014/main" id="{4049A97A-B447-4EC4-AB47-DAA5839216CC}"/>
              </a:ext>
            </a:extLst>
          </p:cNvPr>
          <p:cNvGrpSpPr/>
          <p:nvPr/>
        </p:nvGrpSpPr>
        <p:grpSpPr>
          <a:xfrm>
            <a:off x="560379" y="5114541"/>
            <a:ext cx="3948744" cy="828588"/>
            <a:chOff x="560379" y="5114541"/>
            <a:chExt cx="3948744" cy="828588"/>
          </a:xfrm>
        </p:grpSpPr>
        <p:sp>
          <p:nvSpPr>
            <p:cNvPr id="53" name="TextBox 52">
              <a:extLst>
                <a:ext uri="{FF2B5EF4-FFF2-40B4-BE49-F238E27FC236}">
                  <a16:creationId xmlns:a16="http://schemas.microsoft.com/office/drawing/2014/main" id="{CF101452-3072-48B1-9663-6EB64C38624E}"/>
                </a:ext>
              </a:extLst>
            </p:cNvPr>
            <p:cNvSpPr txBox="1"/>
            <p:nvPr/>
          </p:nvSpPr>
          <p:spPr>
            <a:xfrm>
              <a:off x="1791174" y="5114541"/>
              <a:ext cx="2717948" cy="375552"/>
            </a:xfrm>
            <a:prstGeom prst="rect">
              <a:avLst/>
            </a:prstGeom>
            <a:noFill/>
          </p:spPr>
          <p:txBody>
            <a:bodyPr wrap="square" rtlCol="0">
              <a:spAutoFit/>
            </a:bodyPr>
            <a:lstStyle/>
            <a:p>
              <a:pPr marL="0" marR="0" lvl="0" indent="0" algn="r" defTabSz="914377"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84B135"/>
                  </a:solidFill>
                  <a:effectLst/>
                  <a:uLnTx/>
                  <a:uFillTx/>
                  <a:latin typeface="PT Sans" panose="020B0503020203020204" pitchFamily="34" charset="0"/>
                  <a:ea typeface="Roboto" panose="02000000000000000000" pitchFamily="2" charset="0"/>
                  <a:cs typeface="+mn-cs"/>
                </a:rPr>
                <a:t>AI</a:t>
              </a:r>
            </a:p>
          </p:txBody>
        </p:sp>
        <p:sp>
          <p:nvSpPr>
            <p:cNvPr id="82" name="TextBox 81">
              <a:extLst>
                <a:ext uri="{FF2B5EF4-FFF2-40B4-BE49-F238E27FC236}">
                  <a16:creationId xmlns:a16="http://schemas.microsoft.com/office/drawing/2014/main" id="{3439E39E-0945-4140-8DCB-4B20D272E801}"/>
                </a:ext>
              </a:extLst>
            </p:cNvPr>
            <p:cNvSpPr txBox="1"/>
            <p:nvPr/>
          </p:nvSpPr>
          <p:spPr>
            <a:xfrm>
              <a:off x="560379" y="5419909"/>
              <a:ext cx="3948744" cy="523220"/>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D7381"/>
                  </a:solidFill>
                  <a:effectLst/>
                  <a:uLnTx/>
                  <a:uFillTx/>
                  <a:latin typeface="PT Sans" panose="020B0503020203020204" pitchFamily="34" charset="0"/>
                  <a:ea typeface="Open Sans" panose="020B0606030504020204" pitchFamily="34" charset="0"/>
                  <a:cs typeface="Open Sans" panose="020B0606030504020204" pitchFamily="34" charset="0"/>
                </a:rPr>
                <a:t>Mist has the industry’s only Self Driving Network – means fewer tickets and happier users</a:t>
              </a:r>
            </a:p>
          </p:txBody>
        </p:sp>
      </p:grpSp>
      <p:grpSp>
        <p:nvGrpSpPr>
          <p:cNvPr id="33" name="Group 32">
            <a:extLst>
              <a:ext uri="{FF2B5EF4-FFF2-40B4-BE49-F238E27FC236}">
                <a16:creationId xmlns:a16="http://schemas.microsoft.com/office/drawing/2014/main" id="{A2E1BB09-D50D-44ED-8CF1-FC22BB16CE62}"/>
              </a:ext>
            </a:extLst>
          </p:cNvPr>
          <p:cNvGrpSpPr/>
          <p:nvPr/>
        </p:nvGrpSpPr>
        <p:grpSpPr>
          <a:xfrm>
            <a:off x="3553535" y="1610662"/>
            <a:ext cx="4895566" cy="3338232"/>
            <a:chOff x="283411" y="1179378"/>
            <a:chExt cx="6500172" cy="4499245"/>
          </a:xfrm>
          <a:solidFill>
            <a:schemeClr val="bg1">
              <a:lumMod val="75000"/>
              <a:alpha val="15000"/>
            </a:schemeClr>
          </a:solidFill>
        </p:grpSpPr>
        <p:sp>
          <p:nvSpPr>
            <p:cNvPr id="34" name="Freeform: Shape 33">
              <a:extLst>
                <a:ext uri="{FF2B5EF4-FFF2-40B4-BE49-F238E27FC236}">
                  <a16:creationId xmlns:a16="http://schemas.microsoft.com/office/drawing/2014/main" id="{DCB19E8D-D65A-44EF-AF88-5CBA2F540E66}"/>
                </a:ext>
              </a:extLst>
            </p:cNvPr>
            <p:cNvSpPr/>
            <p:nvPr/>
          </p:nvSpPr>
          <p:spPr>
            <a:xfrm rot="3075087">
              <a:off x="4423115" y="3318156"/>
              <a:ext cx="1012437" cy="3708498"/>
            </a:xfrm>
            <a:custGeom>
              <a:avLst/>
              <a:gdLst>
                <a:gd name="connsiteX0" fmla="*/ 298393 w 1054303"/>
                <a:gd name="connsiteY0" fmla="*/ 0 h 3861854"/>
                <a:gd name="connsiteX1" fmla="*/ 402070 w 1054303"/>
                <a:gd name="connsiteY1" fmla="*/ 114073 h 3861854"/>
                <a:gd name="connsiteX2" fmla="*/ 1054303 w 1054303"/>
                <a:gd name="connsiteY2" fmla="*/ 1930927 h 3861854"/>
                <a:gd name="connsiteX3" fmla="*/ 402070 w 1054303"/>
                <a:gd name="connsiteY3" fmla="*/ 3747781 h 3861854"/>
                <a:gd name="connsiteX4" fmla="*/ 298393 w 1054303"/>
                <a:gd name="connsiteY4" fmla="*/ 3861854 h 3861854"/>
                <a:gd name="connsiteX5" fmla="*/ 0 w 1054303"/>
                <a:gd name="connsiteY5" fmla="*/ 3628857 h 3861854"/>
                <a:gd name="connsiteX6" fmla="*/ 110420 w 1054303"/>
                <a:gd name="connsiteY6" fmla="*/ 3507365 h 3861854"/>
                <a:gd name="connsiteX7" fmla="*/ 676346 w 1054303"/>
                <a:gd name="connsiteY7" fmla="*/ 1930927 h 3861854"/>
                <a:gd name="connsiteX8" fmla="*/ 110420 w 1054303"/>
                <a:gd name="connsiteY8" fmla="*/ 354489 h 3861854"/>
                <a:gd name="connsiteX9" fmla="*/ 0 w 1054303"/>
                <a:gd name="connsiteY9" fmla="*/ 232997 h 3861854"/>
                <a:gd name="connsiteX10" fmla="*/ 298393 w 1054303"/>
                <a:gd name="connsiteY10" fmla="*/ 0 h 38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4303" h="3861854">
                  <a:moveTo>
                    <a:pt x="298393" y="0"/>
                  </a:moveTo>
                  <a:lnTo>
                    <a:pt x="402070" y="114073"/>
                  </a:lnTo>
                  <a:cubicBezTo>
                    <a:pt x="809533" y="607806"/>
                    <a:pt x="1054303" y="1240782"/>
                    <a:pt x="1054303" y="1930927"/>
                  </a:cubicBezTo>
                  <a:cubicBezTo>
                    <a:pt x="1054303" y="2621073"/>
                    <a:pt x="809533" y="3254049"/>
                    <a:pt x="402070" y="3747781"/>
                  </a:cubicBezTo>
                  <a:lnTo>
                    <a:pt x="298393" y="3861854"/>
                  </a:lnTo>
                  <a:lnTo>
                    <a:pt x="0" y="3628857"/>
                  </a:lnTo>
                  <a:lnTo>
                    <a:pt x="110420" y="3507365"/>
                  </a:lnTo>
                  <a:cubicBezTo>
                    <a:pt x="463966" y="3078966"/>
                    <a:pt x="676346" y="2529749"/>
                    <a:pt x="676346" y="1930927"/>
                  </a:cubicBezTo>
                  <a:cubicBezTo>
                    <a:pt x="676346" y="1332106"/>
                    <a:pt x="463966" y="782888"/>
                    <a:pt x="110420" y="354489"/>
                  </a:cubicBezTo>
                  <a:lnTo>
                    <a:pt x="0" y="232997"/>
                  </a:lnTo>
                  <a:lnTo>
                    <a:pt x="298393" y="0"/>
                  </a:lnTo>
                  <a:close/>
                </a:path>
              </a:pathLst>
            </a:custGeom>
            <a:grpFill/>
            <a:ln w="69850" cap="rnd">
              <a:noFill/>
              <a:roun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14141"/>
                </a:solidFill>
                <a:effectLst/>
                <a:uLnTx/>
                <a:uFillTx/>
                <a:latin typeface="Lato"/>
                <a:ea typeface="+mn-ea"/>
                <a:cs typeface="+mn-cs"/>
              </a:endParaRPr>
            </a:p>
          </p:txBody>
        </p:sp>
        <p:sp>
          <p:nvSpPr>
            <p:cNvPr id="35" name="Freeform: Shape 34">
              <a:extLst>
                <a:ext uri="{FF2B5EF4-FFF2-40B4-BE49-F238E27FC236}">
                  <a16:creationId xmlns:a16="http://schemas.microsoft.com/office/drawing/2014/main" id="{058781A7-27E4-4AA3-A0E8-65FF950898B9}"/>
                </a:ext>
              </a:extLst>
            </p:cNvPr>
            <p:cNvSpPr/>
            <p:nvPr/>
          </p:nvSpPr>
          <p:spPr>
            <a:xfrm rot="3075087">
              <a:off x="1626491" y="-163702"/>
              <a:ext cx="995299" cy="3681459"/>
            </a:xfrm>
            <a:custGeom>
              <a:avLst/>
              <a:gdLst>
                <a:gd name="connsiteX0" fmla="*/ 743115 w 1036457"/>
                <a:gd name="connsiteY0" fmla="*/ 0 h 3833697"/>
                <a:gd name="connsiteX1" fmla="*/ 1036457 w 1036457"/>
                <a:gd name="connsiteY1" fmla="*/ 238554 h 3833697"/>
                <a:gd name="connsiteX2" fmla="*/ 943884 w 1036457"/>
                <a:gd name="connsiteY2" fmla="*/ 340410 h 3833697"/>
                <a:gd name="connsiteX3" fmla="*/ 377957 w 1036457"/>
                <a:gd name="connsiteY3" fmla="*/ 1916848 h 3833697"/>
                <a:gd name="connsiteX4" fmla="*/ 943884 w 1036457"/>
                <a:gd name="connsiteY4" fmla="*/ 3493286 h 3833697"/>
                <a:gd name="connsiteX5" fmla="*/ 1036457 w 1036457"/>
                <a:gd name="connsiteY5" fmla="*/ 3595142 h 3833697"/>
                <a:gd name="connsiteX6" fmla="*/ 743115 w 1036457"/>
                <a:gd name="connsiteY6" fmla="*/ 3833697 h 3833697"/>
                <a:gd name="connsiteX7" fmla="*/ 652234 w 1036457"/>
                <a:gd name="connsiteY7" fmla="*/ 3733702 h 3833697"/>
                <a:gd name="connsiteX8" fmla="*/ 0 w 1036457"/>
                <a:gd name="connsiteY8" fmla="*/ 1916848 h 3833697"/>
                <a:gd name="connsiteX9" fmla="*/ 652234 w 1036457"/>
                <a:gd name="connsiteY9" fmla="*/ 99994 h 3833697"/>
                <a:gd name="connsiteX10" fmla="*/ 743115 w 1036457"/>
                <a:gd name="connsiteY10" fmla="*/ 0 h 3833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6457" h="3833697">
                  <a:moveTo>
                    <a:pt x="743115" y="0"/>
                  </a:moveTo>
                  <a:lnTo>
                    <a:pt x="1036457" y="238554"/>
                  </a:lnTo>
                  <a:lnTo>
                    <a:pt x="943884" y="340410"/>
                  </a:lnTo>
                  <a:cubicBezTo>
                    <a:pt x="590338" y="768809"/>
                    <a:pt x="377957" y="1318027"/>
                    <a:pt x="377957" y="1916848"/>
                  </a:cubicBezTo>
                  <a:cubicBezTo>
                    <a:pt x="377957" y="2515670"/>
                    <a:pt x="590338" y="3064887"/>
                    <a:pt x="943884" y="3493286"/>
                  </a:cubicBezTo>
                  <a:lnTo>
                    <a:pt x="1036457" y="3595142"/>
                  </a:lnTo>
                  <a:lnTo>
                    <a:pt x="743115" y="3833697"/>
                  </a:lnTo>
                  <a:lnTo>
                    <a:pt x="652234" y="3733702"/>
                  </a:lnTo>
                  <a:cubicBezTo>
                    <a:pt x="244770" y="3239970"/>
                    <a:pt x="0" y="2606994"/>
                    <a:pt x="0" y="1916848"/>
                  </a:cubicBezTo>
                  <a:cubicBezTo>
                    <a:pt x="0" y="1226703"/>
                    <a:pt x="244770" y="593727"/>
                    <a:pt x="652234" y="99994"/>
                  </a:cubicBezTo>
                  <a:lnTo>
                    <a:pt x="743115" y="0"/>
                  </a:lnTo>
                  <a:close/>
                </a:path>
              </a:pathLst>
            </a:custGeom>
            <a:grpFill/>
            <a:ln w="69850" cap="rnd">
              <a:noFill/>
              <a:round/>
            </a:ln>
          </p:spPr>
          <p:style>
            <a:lnRef idx="1">
              <a:schemeClr val="accent1"/>
            </a:lnRef>
            <a:fillRef idx="0">
              <a:schemeClr val="accent1"/>
            </a:fillRef>
            <a:effectRef idx="0">
              <a:schemeClr val="accent1"/>
            </a:effectRef>
            <a:fontRef idx="minor">
              <a:schemeClr val="tx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14141"/>
                </a:solidFill>
                <a:effectLst/>
                <a:uLnTx/>
                <a:uFillTx/>
                <a:latin typeface="Lato"/>
                <a:ea typeface="+mn-ea"/>
                <a:cs typeface="+mn-cs"/>
              </a:endParaRPr>
            </a:p>
          </p:txBody>
        </p:sp>
      </p:grpSp>
      <p:sp>
        <p:nvSpPr>
          <p:cNvPr id="47" name="Title 8">
            <a:extLst>
              <a:ext uri="{FF2B5EF4-FFF2-40B4-BE49-F238E27FC236}">
                <a16:creationId xmlns:a16="http://schemas.microsoft.com/office/drawing/2014/main" id="{E803BC82-85C9-8748-B7F8-669F4AF2D7C2}"/>
              </a:ext>
            </a:extLst>
          </p:cNvPr>
          <p:cNvSpPr txBox="1">
            <a:spLocks/>
          </p:cNvSpPr>
          <p:nvPr/>
        </p:nvSpPr>
        <p:spPr>
          <a:xfrm>
            <a:off x="334454" y="421005"/>
            <a:ext cx="11071241" cy="856407"/>
          </a:xfrm>
          <a:prstGeom prst="rect">
            <a:avLst/>
          </a:prstGeom>
        </p:spPr>
        <p:txBody>
          <a:bodyPr anchor="ctr"/>
          <a:lstStyle>
            <a:lvl1pPr algn="l" defTabSz="914377" rtl="0" eaLnBrk="1" latinLnBrk="0" hangingPunct="1">
              <a:lnSpc>
                <a:spcPct val="90000"/>
              </a:lnSpc>
              <a:spcBef>
                <a:spcPct val="0"/>
              </a:spcBef>
              <a:buNone/>
              <a:defRPr sz="2800" kern="1200" cap="all" baseline="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2400" b="0" i="0" u="none" strike="noStrike" kern="1200" cap="all" spc="0" normalizeH="0" baseline="0" noProof="0" dirty="0">
                <a:ln>
                  <a:noFill/>
                </a:ln>
                <a:solidFill>
                  <a:srgbClr val="84B135"/>
                </a:solidFill>
                <a:effectLst/>
                <a:uLnTx/>
                <a:uFillTx/>
                <a:latin typeface="Lato"/>
                <a:ea typeface="Lato" panose="020F0502020204030203" pitchFamily="34" charset="0"/>
                <a:cs typeface="Lato" panose="020F0502020204030203" pitchFamily="34" charset="0"/>
              </a:rPr>
              <a:t>Higher Ed Institutions are choosing juniper-mist</a:t>
            </a:r>
          </a:p>
        </p:txBody>
      </p:sp>
      <p:pic>
        <p:nvPicPr>
          <p:cNvPr id="58" name="Picture 57">
            <a:extLst>
              <a:ext uri="{FF2B5EF4-FFF2-40B4-BE49-F238E27FC236}">
                <a16:creationId xmlns:a16="http://schemas.microsoft.com/office/drawing/2014/main" id="{394A4F97-1D81-9C4B-B8E7-23D0AFCF9A88}"/>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752424" y="2437218"/>
            <a:ext cx="915918" cy="740061"/>
          </a:xfrm>
          <a:prstGeom prst="rect">
            <a:avLst/>
          </a:prstGeom>
        </p:spPr>
      </p:pic>
      <p:pic>
        <p:nvPicPr>
          <p:cNvPr id="1026" name="Picture 2">
            <a:extLst>
              <a:ext uri="{FF2B5EF4-FFF2-40B4-BE49-F238E27FC236}">
                <a16:creationId xmlns:a16="http://schemas.microsoft.com/office/drawing/2014/main" id="{AA39783F-D060-2E48-9C00-260A1A96E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5530" y="1541296"/>
            <a:ext cx="798067" cy="41182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West Virginia Mountaineers - Wikipedia">
            <a:extLst>
              <a:ext uri="{FF2B5EF4-FFF2-40B4-BE49-F238E27FC236}">
                <a16:creationId xmlns:a16="http://schemas.microsoft.com/office/drawing/2014/main" id="{42DD01BA-61E6-47C5-B156-C4F07C45FD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7613" y="3546003"/>
            <a:ext cx="457166" cy="47123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ome - Centre for Book Cultures and Publishing">
            <a:extLst>
              <a:ext uri="{FF2B5EF4-FFF2-40B4-BE49-F238E27FC236}">
                <a16:creationId xmlns:a16="http://schemas.microsoft.com/office/drawing/2014/main" id="{942EEE59-3931-48E2-B8F2-89C8AED277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9711" y="4571272"/>
            <a:ext cx="1492509" cy="48914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Forsyth Tech - Community College">
            <a:extLst>
              <a:ext uri="{FF2B5EF4-FFF2-40B4-BE49-F238E27FC236}">
                <a16:creationId xmlns:a16="http://schemas.microsoft.com/office/drawing/2014/main" id="{4A315195-827B-4B09-97F3-ED59F2379A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8339" y="2827408"/>
            <a:ext cx="1204489" cy="610275"/>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Dartmouth College Logo | Dartmouth college, College logo, Dartmouth  university">
            <a:extLst>
              <a:ext uri="{FF2B5EF4-FFF2-40B4-BE49-F238E27FC236}">
                <a16:creationId xmlns:a16="http://schemas.microsoft.com/office/drawing/2014/main" id="{1B2159C9-A466-4681-A7E1-BC51B8C3B1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2923" y="3342396"/>
            <a:ext cx="1091599" cy="826158"/>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Visual Identity Guidelines - Logos and Marks">
            <a:extLst>
              <a:ext uri="{FF2B5EF4-FFF2-40B4-BE49-F238E27FC236}">
                <a16:creationId xmlns:a16="http://schemas.microsoft.com/office/drawing/2014/main" id="{3E5F3B7C-54AA-4750-8A5F-EE477C420A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23228" y="2262893"/>
            <a:ext cx="2354317" cy="327704"/>
          </a:xfrm>
          <a:prstGeom prst="rect">
            <a:avLst/>
          </a:prstGeom>
          <a:noFill/>
          <a:extLst>
            <a:ext uri="{909E8E84-426E-40DD-AFC4-6F175D3DCCD1}">
              <a14:hiddenFill xmlns:a14="http://schemas.microsoft.com/office/drawing/2010/main">
                <a:solidFill>
                  <a:srgbClr val="FFFFFF"/>
                </a:solidFill>
              </a14:hiddenFill>
            </a:ext>
          </a:extLst>
        </p:spPr>
      </p:pic>
      <p:pic>
        <p:nvPicPr>
          <p:cNvPr id="10252" name="Picture 12" descr="Logo Lockups | Springfield College">
            <a:extLst>
              <a:ext uri="{FF2B5EF4-FFF2-40B4-BE49-F238E27FC236}">
                <a16:creationId xmlns:a16="http://schemas.microsoft.com/office/drawing/2014/main" id="{FE684E4D-2231-451A-9A4F-3935159B92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3984" y="3308689"/>
            <a:ext cx="1456879" cy="489876"/>
          </a:xfrm>
          <a:prstGeom prst="rect">
            <a:avLst/>
          </a:prstGeom>
          <a:noFill/>
          <a:extLst>
            <a:ext uri="{909E8E84-426E-40DD-AFC4-6F175D3DCCD1}">
              <a14:hiddenFill xmlns:a14="http://schemas.microsoft.com/office/drawing/2010/main">
                <a:solidFill>
                  <a:srgbClr val="FFFFFF"/>
                </a:solidFill>
              </a14:hiddenFill>
            </a:ext>
          </a:extLst>
        </p:spPr>
      </p:pic>
      <p:pic>
        <p:nvPicPr>
          <p:cNvPr id="10254" name="Picture 14" descr="Brand Look and Feel | University of Massachusetts Office of the President">
            <a:extLst>
              <a:ext uri="{FF2B5EF4-FFF2-40B4-BE49-F238E27FC236}">
                <a16:creationId xmlns:a16="http://schemas.microsoft.com/office/drawing/2014/main" id="{9358190E-8B35-4EFF-99EC-5CF597EF24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1229" y="1758578"/>
            <a:ext cx="1758478" cy="354626"/>
          </a:xfrm>
          <a:prstGeom prst="rect">
            <a:avLst/>
          </a:prstGeom>
          <a:noFill/>
          <a:extLst>
            <a:ext uri="{909E8E84-426E-40DD-AFC4-6F175D3DCCD1}">
              <a14:hiddenFill xmlns:a14="http://schemas.microsoft.com/office/drawing/2010/main">
                <a:solidFill>
                  <a:srgbClr val="FFFFFF"/>
                </a:solidFill>
              </a14:hiddenFill>
            </a:ext>
          </a:extLst>
        </p:spPr>
      </p:pic>
      <p:pic>
        <p:nvPicPr>
          <p:cNvPr id="10256" name="Picture 16" descr="OTEMON GAKUIN UNIVERSITY">
            <a:extLst>
              <a:ext uri="{FF2B5EF4-FFF2-40B4-BE49-F238E27FC236}">
                <a16:creationId xmlns:a16="http://schemas.microsoft.com/office/drawing/2014/main" id="{40CED6F6-CB83-4CCA-BF60-60C31C629F8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60509" y="4085659"/>
            <a:ext cx="778404" cy="69629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3" descr="Text&#10;&#10;Description automatically generated with medium confidence">
            <a:extLst>
              <a:ext uri="{FF2B5EF4-FFF2-40B4-BE49-F238E27FC236}">
                <a16:creationId xmlns:a16="http://schemas.microsoft.com/office/drawing/2014/main" id="{64AECE38-81A4-1A6E-B951-CF8F2022C34A}"/>
              </a:ext>
            </a:extLst>
          </p:cNvPr>
          <p:cNvPicPr>
            <a:picLocks noChangeAspect="1"/>
          </p:cNvPicPr>
          <p:nvPr/>
        </p:nvPicPr>
        <p:blipFill>
          <a:blip r:embed="rId12"/>
          <a:stretch>
            <a:fillRect/>
          </a:stretch>
        </p:blipFill>
        <p:spPr>
          <a:xfrm>
            <a:off x="3584912" y="4670057"/>
            <a:ext cx="1238993" cy="433648"/>
          </a:xfrm>
          <a:prstGeom prst="rect">
            <a:avLst/>
          </a:prstGeom>
        </p:spPr>
      </p:pic>
      <p:pic>
        <p:nvPicPr>
          <p:cNvPr id="3" name="Picture 17" descr="Logo&#10;&#10;Description automatically generated">
            <a:extLst>
              <a:ext uri="{FF2B5EF4-FFF2-40B4-BE49-F238E27FC236}">
                <a16:creationId xmlns:a16="http://schemas.microsoft.com/office/drawing/2014/main" id="{459D565A-3A0D-D2EF-35EA-47EB6FB455B7}"/>
              </a:ext>
            </a:extLst>
          </p:cNvPr>
          <p:cNvPicPr>
            <a:picLocks noChangeAspect="1"/>
          </p:cNvPicPr>
          <p:nvPr/>
        </p:nvPicPr>
        <p:blipFill rotWithShape="1">
          <a:blip r:embed="rId13"/>
          <a:srcRect l="12018" t="23903" r="13477" b="33285"/>
          <a:stretch/>
        </p:blipFill>
        <p:spPr>
          <a:xfrm>
            <a:off x="3093811" y="4001127"/>
            <a:ext cx="1605388" cy="484305"/>
          </a:xfrm>
          <a:prstGeom prst="rect">
            <a:avLst/>
          </a:prstGeom>
        </p:spPr>
      </p:pic>
      <p:pic>
        <p:nvPicPr>
          <p:cNvPr id="4" name="Picture 14" descr="Logo, company name&#10;&#10;Description automatically generated">
            <a:extLst>
              <a:ext uri="{FF2B5EF4-FFF2-40B4-BE49-F238E27FC236}">
                <a16:creationId xmlns:a16="http://schemas.microsoft.com/office/drawing/2014/main" id="{64A5C46F-86E1-DDD7-0BDF-6EBD31FF7786}"/>
              </a:ext>
            </a:extLst>
          </p:cNvPr>
          <p:cNvPicPr>
            <a:picLocks noChangeAspect="1"/>
          </p:cNvPicPr>
          <p:nvPr/>
        </p:nvPicPr>
        <p:blipFill rotWithShape="1">
          <a:blip r:embed="rId14"/>
          <a:srcRect t="15532" b="17041"/>
          <a:stretch/>
        </p:blipFill>
        <p:spPr>
          <a:xfrm>
            <a:off x="7150505" y="3892231"/>
            <a:ext cx="1169592" cy="570722"/>
          </a:xfrm>
          <a:prstGeom prst="rect">
            <a:avLst/>
          </a:prstGeom>
        </p:spPr>
      </p:pic>
    </p:spTree>
    <p:extLst>
      <p:ext uri="{BB962C8B-B14F-4D97-AF65-F5344CB8AC3E}">
        <p14:creationId xmlns:p14="http://schemas.microsoft.com/office/powerpoint/2010/main" val="1516051995"/>
      </p:ext>
    </p:extLst>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nterfaz de usuario gráfica, Aplicación&#10;&#10;Descripción generada automáticamente">
            <a:extLst>
              <a:ext uri="{FF2B5EF4-FFF2-40B4-BE49-F238E27FC236}">
                <a16:creationId xmlns:a16="http://schemas.microsoft.com/office/drawing/2014/main" id="{D3FAE566-6CC6-E7E4-CB4B-D269BC4E1CA1}"/>
              </a:ext>
            </a:extLst>
          </p:cNvPr>
          <p:cNvPicPr>
            <a:picLocks noChangeAspect="1"/>
          </p:cNvPicPr>
          <p:nvPr/>
        </p:nvPicPr>
        <p:blipFill>
          <a:blip r:embed="rId2"/>
          <a:stretch>
            <a:fillRect/>
          </a:stretch>
        </p:blipFill>
        <p:spPr>
          <a:xfrm>
            <a:off x="0" y="1361503"/>
            <a:ext cx="7772400" cy="4699072"/>
          </a:xfrm>
          <a:prstGeom prst="rect">
            <a:avLst/>
          </a:prstGeom>
        </p:spPr>
      </p:pic>
      <p:pic>
        <p:nvPicPr>
          <p:cNvPr id="6" name="Imagen 5" descr="Texto&#10;&#10;Descripción generada automáticamente">
            <a:extLst>
              <a:ext uri="{FF2B5EF4-FFF2-40B4-BE49-F238E27FC236}">
                <a16:creationId xmlns:a16="http://schemas.microsoft.com/office/drawing/2014/main" id="{768FC264-7ADD-5BC1-F8BB-3148BCF913DF}"/>
              </a:ext>
            </a:extLst>
          </p:cNvPr>
          <p:cNvPicPr>
            <a:picLocks noChangeAspect="1"/>
          </p:cNvPicPr>
          <p:nvPr/>
        </p:nvPicPr>
        <p:blipFill>
          <a:blip r:embed="rId3"/>
          <a:stretch>
            <a:fillRect/>
          </a:stretch>
        </p:blipFill>
        <p:spPr>
          <a:xfrm>
            <a:off x="5162551" y="4352835"/>
            <a:ext cx="7029449" cy="2143509"/>
          </a:xfrm>
          <a:prstGeom prst="rect">
            <a:avLst/>
          </a:prstGeom>
        </p:spPr>
      </p:pic>
      <p:sp>
        <p:nvSpPr>
          <p:cNvPr id="7" name="CuadroTexto 6">
            <a:extLst>
              <a:ext uri="{FF2B5EF4-FFF2-40B4-BE49-F238E27FC236}">
                <a16:creationId xmlns:a16="http://schemas.microsoft.com/office/drawing/2014/main" id="{BA4B9499-3DC9-5239-810D-F575E1FA5B5F}"/>
              </a:ext>
            </a:extLst>
          </p:cNvPr>
          <p:cNvSpPr txBox="1"/>
          <p:nvPr/>
        </p:nvSpPr>
        <p:spPr>
          <a:xfrm>
            <a:off x="7468839" y="2193506"/>
            <a:ext cx="4637817" cy="1979453"/>
          </a:xfrm>
          <a:prstGeom prst="rect">
            <a:avLst/>
          </a:prstGeom>
          <a:noFill/>
        </p:spPr>
        <p:txBody>
          <a:bodyPr wrap="square" lIns="0" tIns="0" rIns="0" bIns="0" rtlCol="0">
            <a:spAutoFit/>
          </a:bodyPr>
          <a:lstStyle/>
          <a:p>
            <a:pPr marL="171450" indent="-171450" algn="l" fontAlgn="base">
              <a:lnSpc>
                <a:spcPct val="150000"/>
              </a:lnSpc>
              <a:buFont typeface="Arial" panose="020B0604020202020204" pitchFamily="34" charset="0"/>
              <a:buChar char="•"/>
            </a:pPr>
            <a:r>
              <a:rPr lang="es-ES" sz="1200" b="0" i="0" u="none" strike="noStrike" dirty="0">
                <a:solidFill>
                  <a:srgbClr val="4D5259"/>
                </a:solidFill>
                <a:effectLst/>
                <a:latin typeface="Lato" panose="020F0502020204030203" pitchFamily="34" charset="0"/>
                <a:ea typeface="Lato" panose="020F0502020204030203" pitchFamily="34" charset="0"/>
                <a:cs typeface="Lato" panose="020F0502020204030203" pitchFamily="34" charset="0"/>
              </a:rPr>
              <a:t>25,000 </a:t>
            </a:r>
            <a:r>
              <a:rPr lang="es-ES" sz="1200" b="0" i="0" u="none" strike="noStrike" dirty="0" err="1">
                <a:solidFill>
                  <a:srgbClr val="4D5259"/>
                </a:solidFill>
                <a:effectLst/>
                <a:latin typeface="Lato" panose="020F0502020204030203" pitchFamily="34" charset="0"/>
                <a:ea typeface="Lato" panose="020F0502020204030203" pitchFamily="34" charset="0"/>
                <a:cs typeface="Lato" panose="020F0502020204030203" pitchFamily="34" charset="0"/>
              </a:rPr>
              <a:t>students</a:t>
            </a:r>
            <a:r>
              <a:rPr lang="es-ES" sz="1200" b="0" i="0" u="none" strike="noStrike" dirty="0">
                <a:solidFill>
                  <a:srgbClr val="4D5259"/>
                </a:solidFill>
                <a:effectLst/>
                <a:latin typeface="Lato" panose="020F0502020204030203" pitchFamily="34" charset="0"/>
                <a:ea typeface="Lato" panose="020F0502020204030203" pitchFamily="34" charset="0"/>
                <a:cs typeface="Lato" panose="020F0502020204030203" pitchFamily="34" charset="0"/>
              </a:rPr>
              <a:t>, </a:t>
            </a:r>
            <a:r>
              <a:rPr lang="es-ES" sz="1200" b="0" i="0" u="none" strike="noStrike" dirty="0" err="1">
                <a:solidFill>
                  <a:srgbClr val="4D5259"/>
                </a:solidFill>
                <a:effectLst/>
                <a:latin typeface="Lato" panose="020F0502020204030203" pitchFamily="34" charset="0"/>
                <a:ea typeface="Lato" panose="020F0502020204030203" pitchFamily="34" charset="0"/>
                <a:cs typeface="Lato" panose="020F0502020204030203" pitchFamily="34" charset="0"/>
              </a:rPr>
              <a:t>including</a:t>
            </a:r>
            <a:r>
              <a:rPr lang="es-ES" sz="1200" b="0" i="0" u="none" strike="noStrike" dirty="0">
                <a:solidFill>
                  <a:srgbClr val="4D5259"/>
                </a:solidFill>
                <a:effectLst/>
                <a:latin typeface="Lato" panose="020F0502020204030203" pitchFamily="34" charset="0"/>
                <a:ea typeface="Lato" panose="020F0502020204030203" pitchFamily="34" charset="0"/>
                <a:cs typeface="Lato" panose="020F0502020204030203" pitchFamily="34" charset="0"/>
              </a:rPr>
              <a:t> 12,510 </a:t>
            </a:r>
            <a:r>
              <a:rPr lang="es-ES" sz="1200" b="0" i="0" u="none" strike="noStrike" dirty="0" err="1">
                <a:solidFill>
                  <a:srgbClr val="4D5259"/>
                </a:solidFill>
                <a:effectLst/>
                <a:latin typeface="Lato" panose="020F0502020204030203" pitchFamily="34" charset="0"/>
                <a:ea typeface="Lato" panose="020F0502020204030203" pitchFamily="34" charset="0"/>
                <a:cs typeface="Lato" panose="020F0502020204030203" pitchFamily="34" charset="0"/>
              </a:rPr>
              <a:t>undergraduates</a:t>
            </a:r>
            <a:r>
              <a:rPr lang="es-ES" sz="1200" b="0" i="0" u="none" strike="noStrike" dirty="0">
                <a:solidFill>
                  <a:srgbClr val="4D5259"/>
                </a:solidFill>
                <a:effectLst/>
                <a:latin typeface="Lato" panose="020F0502020204030203" pitchFamily="34" charset="0"/>
                <a:ea typeface="Lato" panose="020F0502020204030203" pitchFamily="34" charset="0"/>
                <a:cs typeface="Lato" panose="020F0502020204030203" pitchFamily="34" charset="0"/>
              </a:rPr>
              <a:t> and 13,044 post-</a:t>
            </a:r>
            <a:r>
              <a:rPr lang="es-ES" sz="1200" b="0" i="0" u="none" strike="noStrike" dirty="0" err="1">
                <a:solidFill>
                  <a:srgbClr val="4D5259"/>
                </a:solidFill>
                <a:effectLst/>
                <a:latin typeface="Lato" panose="020F0502020204030203" pitchFamily="34" charset="0"/>
                <a:ea typeface="Lato" panose="020F0502020204030203" pitchFamily="34" charset="0"/>
                <a:cs typeface="Lato" panose="020F0502020204030203" pitchFamily="34" charset="0"/>
              </a:rPr>
              <a:t>graduates</a:t>
            </a:r>
            <a:endParaRPr lang="es-ES" sz="1200" b="0" i="0" u="none" strike="noStrike" dirty="0">
              <a:solidFill>
                <a:srgbClr val="4D5259"/>
              </a:solidFill>
              <a:effectLst/>
              <a:latin typeface="Lato" panose="020F0502020204030203" pitchFamily="34" charset="0"/>
              <a:ea typeface="Lato" panose="020F0502020204030203" pitchFamily="34" charset="0"/>
              <a:cs typeface="Lato" panose="020F0502020204030203" pitchFamily="34" charset="0"/>
            </a:endParaRPr>
          </a:p>
          <a:p>
            <a:pPr marL="171450" indent="-171450" algn="l" fontAlgn="base">
              <a:lnSpc>
                <a:spcPct val="150000"/>
              </a:lnSpc>
              <a:buFont typeface="Arial" panose="020B0604020202020204" pitchFamily="34" charset="0"/>
              <a:buChar char="•"/>
            </a:pPr>
            <a:r>
              <a:rPr lang="es-ES" sz="1200" b="0" i="0" u="none" strike="noStrike" dirty="0" err="1">
                <a:solidFill>
                  <a:srgbClr val="4D5259"/>
                </a:solidFill>
                <a:effectLst/>
                <a:latin typeface="Lato" panose="020F0502020204030203" pitchFamily="34" charset="0"/>
                <a:ea typeface="Lato" panose="020F0502020204030203" pitchFamily="34" charset="0"/>
                <a:cs typeface="Lato" panose="020F0502020204030203" pitchFamily="34" charset="0"/>
              </a:rPr>
              <a:t>Provide</a:t>
            </a:r>
            <a:r>
              <a:rPr lang="es-ES" sz="1200" b="0" i="0" u="none" strike="noStrike" dirty="0">
                <a:solidFill>
                  <a:srgbClr val="4D5259"/>
                </a:solidFill>
                <a:effectLst/>
                <a:latin typeface="Lato" panose="020F0502020204030203" pitchFamily="34" charset="0"/>
                <a:ea typeface="Lato" panose="020F0502020204030203" pitchFamily="34" charset="0"/>
                <a:cs typeface="Lato" panose="020F0502020204030203" pitchFamily="34" charset="0"/>
              </a:rPr>
              <a:t> AI-</a:t>
            </a:r>
            <a:r>
              <a:rPr lang="es-ES" sz="1200" b="0" i="0" u="none" strike="noStrike" dirty="0" err="1">
                <a:solidFill>
                  <a:srgbClr val="4D5259"/>
                </a:solidFill>
                <a:effectLst/>
                <a:latin typeface="Lato" panose="020F0502020204030203" pitchFamily="34" charset="0"/>
                <a:ea typeface="Lato" panose="020F0502020204030203" pitchFamily="34" charset="0"/>
                <a:cs typeface="Lato" panose="020F0502020204030203" pitchFamily="34" charset="0"/>
              </a:rPr>
              <a:t>driven</a:t>
            </a:r>
            <a:r>
              <a:rPr lang="es-ES" sz="1200" b="0" i="0" u="none" strike="noStrike" dirty="0">
                <a:solidFill>
                  <a:srgbClr val="4D5259"/>
                </a:solidFill>
                <a:effectLst/>
                <a:latin typeface="Lato" panose="020F0502020204030203" pitchFamily="34" charset="0"/>
                <a:ea typeface="Lato" panose="020F0502020204030203" pitchFamily="34" charset="0"/>
                <a:cs typeface="Lato" panose="020F0502020204030203" pitchFamily="34" charset="0"/>
              </a:rPr>
              <a:t> </a:t>
            </a:r>
            <a:r>
              <a:rPr lang="es-ES" sz="1200" b="0" i="0" u="none" strike="noStrike" dirty="0" err="1">
                <a:solidFill>
                  <a:srgbClr val="4D5259"/>
                </a:solidFill>
                <a:effectLst/>
                <a:latin typeface="Lato" panose="020F0502020204030203" pitchFamily="34" charset="0"/>
                <a:ea typeface="Lato" panose="020F0502020204030203" pitchFamily="34" charset="0"/>
                <a:cs typeface="Lato" panose="020F0502020204030203" pitchFamily="34" charset="0"/>
              </a:rPr>
              <a:t>Wi</a:t>
            </a:r>
            <a:r>
              <a:rPr lang="es-ES" sz="1200" b="0" i="0" u="none" strike="noStrike" dirty="0">
                <a:solidFill>
                  <a:srgbClr val="4D5259"/>
                </a:solidFill>
                <a:effectLst/>
                <a:latin typeface="Lato" panose="020F0502020204030203" pitchFamily="34" charset="0"/>
                <a:ea typeface="Lato" panose="020F0502020204030203" pitchFamily="34" charset="0"/>
                <a:cs typeface="Lato" panose="020F0502020204030203" pitchFamily="34" charset="0"/>
              </a:rPr>
              <a:t>-Fi </a:t>
            </a:r>
            <a:r>
              <a:rPr lang="es-ES" sz="1200" b="0" i="0" u="none" strike="noStrike" dirty="0" err="1">
                <a:solidFill>
                  <a:srgbClr val="4D5259"/>
                </a:solidFill>
                <a:effectLst/>
                <a:latin typeface="Lato" panose="020F0502020204030203" pitchFamily="34" charset="0"/>
                <a:ea typeface="Lato" panose="020F0502020204030203" pitchFamily="34" charset="0"/>
                <a:cs typeface="Lato" panose="020F0502020204030203" pitchFamily="34" charset="0"/>
              </a:rPr>
              <a:t>to</a:t>
            </a:r>
            <a:r>
              <a:rPr lang="es-ES" sz="1200" b="0" i="0" u="none" strike="noStrike" dirty="0">
                <a:solidFill>
                  <a:srgbClr val="4D5259"/>
                </a:solidFill>
                <a:effectLst/>
                <a:latin typeface="Lato" panose="020F0502020204030203" pitchFamily="34" charset="0"/>
                <a:ea typeface="Lato" panose="020F0502020204030203" pitchFamily="34" charset="0"/>
                <a:cs typeface="Lato" panose="020F0502020204030203" pitchFamily="34" charset="0"/>
              </a:rPr>
              <a:t> </a:t>
            </a:r>
            <a:r>
              <a:rPr lang="es-ES" sz="1200" b="0" i="0" u="none" strike="noStrike" dirty="0" err="1">
                <a:solidFill>
                  <a:srgbClr val="4D5259"/>
                </a:solidFill>
                <a:effectLst/>
                <a:latin typeface="Lato" panose="020F0502020204030203" pitchFamily="34" charset="0"/>
                <a:ea typeface="Lato" panose="020F0502020204030203" pitchFamily="34" charset="0"/>
                <a:cs typeface="Lato" panose="020F0502020204030203" pitchFamily="34" charset="0"/>
              </a:rPr>
              <a:t>support</a:t>
            </a:r>
            <a:r>
              <a:rPr lang="es-ES" sz="1200" b="0" i="0" u="none" strike="noStrike" dirty="0">
                <a:solidFill>
                  <a:srgbClr val="4D5259"/>
                </a:solidFill>
                <a:effectLst/>
                <a:latin typeface="Lato" panose="020F0502020204030203" pitchFamily="34" charset="0"/>
                <a:ea typeface="Lato" panose="020F0502020204030203" pitchFamily="34" charset="0"/>
                <a:cs typeface="Lato" panose="020F0502020204030203" pitchFamily="34" charset="0"/>
              </a:rPr>
              <a:t> central </a:t>
            </a:r>
            <a:r>
              <a:rPr lang="es-ES" sz="1200" b="0" i="0" u="none" strike="noStrike" dirty="0" err="1">
                <a:solidFill>
                  <a:srgbClr val="4D5259"/>
                </a:solidFill>
                <a:effectLst/>
                <a:latin typeface="Lato" panose="020F0502020204030203" pitchFamily="34" charset="0"/>
                <a:ea typeface="Lato" panose="020F0502020204030203" pitchFamily="34" charset="0"/>
                <a:cs typeface="Lato" panose="020F0502020204030203" pitchFamily="34" charset="0"/>
              </a:rPr>
              <a:t>administration</a:t>
            </a:r>
            <a:r>
              <a:rPr lang="es-ES" sz="1200" b="0" i="0" u="none" strike="noStrike" dirty="0">
                <a:solidFill>
                  <a:srgbClr val="4D5259"/>
                </a:solidFill>
                <a:effectLst/>
                <a:latin typeface="Lato" panose="020F0502020204030203" pitchFamily="34" charset="0"/>
                <a:ea typeface="Lato" panose="020F0502020204030203" pitchFamily="34" charset="0"/>
                <a:cs typeface="Lato" panose="020F0502020204030203" pitchFamily="34" charset="0"/>
              </a:rPr>
              <a:t>, </a:t>
            </a:r>
            <a:r>
              <a:rPr lang="es-ES" sz="1200" b="0" i="0" u="none" strike="noStrike" dirty="0" err="1">
                <a:solidFill>
                  <a:srgbClr val="4D5259"/>
                </a:solidFill>
                <a:effectLst/>
                <a:latin typeface="Lato" panose="020F0502020204030203" pitchFamily="34" charset="0"/>
                <a:ea typeface="Lato" panose="020F0502020204030203" pitchFamily="34" charset="0"/>
                <a:cs typeface="Lato" panose="020F0502020204030203" pitchFamily="34" charset="0"/>
              </a:rPr>
              <a:t>libraries</a:t>
            </a:r>
            <a:r>
              <a:rPr lang="es-ES" sz="1200" b="0" i="0" u="none" strike="noStrike" dirty="0">
                <a:solidFill>
                  <a:srgbClr val="4D5259"/>
                </a:solidFill>
                <a:effectLst/>
                <a:latin typeface="Lato" panose="020F0502020204030203" pitchFamily="34" charset="0"/>
                <a:ea typeface="Lato" panose="020F0502020204030203" pitchFamily="34" charset="0"/>
                <a:cs typeface="Lato" panose="020F0502020204030203" pitchFamily="34" charset="0"/>
              </a:rPr>
              <a:t>, </a:t>
            </a:r>
            <a:r>
              <a:rPr lang="es-ES" sz="1200" b="0" i="0" u="none" strike="noStrike" dirty="0" err="1">
                <a:solidFill>
                  <a:srgbClr val="4D5259"/>
                </a:solidFill>
                <a:effectLst/>
                <a:latin typeface="Lato" panose="020F0502020204030203" pitchFamily="34" charset="0"/>
                <a:ea typeface="Lato" panose="020F0502020204030203" pitchFamily="34" charset="0"/>
                <a:cs typeface="Lato" panose="020F0502020204030203" pitchFamily="34" charset="0"/>
              </a:rPr>
              <a:t>colleges</a:t>
            </a:r>
            <a:r>
              <a:rPr lang="es-ES" sz="1200" b="0" i="0" u="none" strike="noStrike" dirty="0">
                <a:solidFill>
                  <a:srgbClr val="4D5259"/>
                </a:solidFill>
                <a:effectLst/>
                <a:latin typeface="Lato" panose="020F0502020204030203" pitchFamily="34" charset="0"/>
                <a:ea typeface="Lato" panose="020F0502020204030203" pitchFamily="34" charset="0"/>
                <a:cs typeface="Lato" panose="020F0502020204030203" pitchFamily="34" charset="0"/>
              </a:rPr>
              <a:t>, and </a:t>
            </a:r>
            <a:r>
              <a:rPr lang="es-ES" sz="1200" b="0" i="0" u="none" strike="noStrike" dirty="0" err="1">
                <a:solidFill>
                  <a:srgbClr val="4D5259"/>
                </a:solidFill>
                <a:effectLst/>
                <a:latin typeface="Lato" panose="020F0502020204030203" pitchFamily="34" charset="0"/>
                <a:ea typeface="Lato" panose="020F0502020204030203" pitchFamily="34" charset="0"/>
                <a:cs typeface="Lato" panose="020F0502020204030203" pitchFamily="34" charset="0"/>
              </a:rPr>
              <a:t>departments</a:t>
            </a:r>
            <a:endParaRPr lang="es-ES" sz="1200" b="0" i="0" u="none" strike="noStrike" dirty="0">
              <a:solidFill>
                <a:srgbClr val="4D5259"/>
              </a:solidFill>
              <a:effectLst/>
              <a:latin typeface="Lato" panose="020F0502020204030203" pitchFamily="34" charset="0"/>
              <a:ea typeface="Lato" panose="020F0502020204030203" pitchFamily="34" charset="0"/>
              <a:cs typeface="Lato" panose="020F0502020204030203" pitchFamily="34" charset="0"/>
            </a:endParaRPr>
          </a:p>
          <a:p>
            <a:pPr marL="171450" indent="-171450" algn="l" fontAlgn="base">
              <a:lnSpc>
                <a:spcPct val="150000"/>
              </a:lnSpc>
              <a:buFont typeface="Arial" panose="020B0604020202020204" pitchFamily="34" charset="0"/>
              <a:buChar char="•"/>
            </a:pPr>
            <a:r>
              <a:rPr lang="es-ES" sz="1200" b="0" i="0" u="none" strike="noStrike" dirty="0" err="1">
                <a:solidFill>
                  <a:srgbClr val="4D5259"/>
                </a:solidFill>
                <a:effectLst/>
                <a:latin typeface="Lato" panose="020F0502020204030203" pitchFamily="34" charset="0"/>
                <a:ea typeface="Lato" panose="020F0502020204030203" pitchFamily="34" charset="0"/>
                <a:cs typeface="Lato" panose="020F0502020204030203" pitchFamily="34" charset="0"/>
              </a:rPr>
              <a:t>Quickly</a:t>
            </a:r>
            <a:r>
              <a:rPr lang="es-ES" sz="1200" b="0" i="0" u="none" strike="noStrike" dirty="0">
                <a:solidFill>
                  <a:srgbClr val="4D5259"/>
                </a:solidFill>
                <a:effectLst/>
                <a:latin typeface="Lato" panose="020F0502020204030203" pitchFamily="34" charset="0"/>
                <a:ea typeface="Lato" panose="020F0502020204030203" pitchFamily="34" charset="0"/>
                <a:cs typeface="Lato" panose="020F0502020204030203" pitchFamily="34" charset="0"/>
              </a:rPr>
              <a:t> </a:t>
            </a:r>
            <a:r>
              <a:rPr lang="es-ES" sz="1200" b="0" i="0" u="none" strike="noStrike" dirty="0" err="1">
                <a:solidFill>
                  <a:srgbClr val="4D5259"/>
                </a:solidFill>
                <a:effectLst/>
                <a:latin typeface="Lato" panose="020F0502020204030203" pitchFamily="34" charset="0"/>
                <a:ea typeface="Lato" panose="020F0502020204030203" pitchFamily="34" charset="0"/>
                <a:cs typeface="Lato" panose="020F0502020204030203" pitchFamily="34" charset="0"/>
              </a:rPr>
              <a:t>identify</a:t>
            </a:r>
            <a:r>
              <a:rPr lang="es-ES" sz="1200" b="0" i="0" u="none" strike="noStrike" dirty="0">
                <a:solidFill>
                  <a:srgbClr val="4D5259"/>
                </a:solidFill>
                <a:effectLst/>
                <a:latin typeface="Lato" panose="020F0502020204030203" pitchFamily="34" charset="0"/>
                <a:ea typeface="Lato" panose="020F0502020204030203" pitchFamily="34" charset="0"/>
                <a:cs typeface="Lato" panose="020F0502020204030203" pitchFamily="34" charset="0"/>
              </a:rPr>
              <a:t> and </a:t>
            </a:r>
            <a:r>
              <a:rPr lang="es-ES" sz="1200" b="0" i="0" u="none" strike="noStrike" dirty="0" err="1">
                <a:solidFill>
                  <a:srgbClr val="4D5259"/>
                </a:solidFill>
                <a:effectLst/>
                <a:latin typeface="Lato" panose="020F0502020204030203" pitchFamily="34" charset="0"/>
                <a:ea typeface="Lato" panose="020F0502020204030203" pitchFamily="34" charset="0"/>
                <a:cs typeface="Lato" panose="020F0502020204030203" pitchFamily="34" charset="0"/>
              </a:rPr>
              <a:t>resolve</a:t>
            </a:r>
            <a:r>
              <a:rPr lang="es-ES" sz="1200" b="0" i="0" u="none" strike="noStrike" dirty="0">
                <a:solidFill>
                  <a:srgbClr val="4D5259"/>
                </a:solidFill>
                <a:effectLst/>
                <a:latin typeface="Lato" panose="020F0502020204030203" pitchFamily="34" charset="0"/>
                <a:ea typeface="Lato" panose="020F0502020204030203" pitchFamily="34" charset="0"/>
                <a:cs typeface="Lato" panose="020F0502020204030203" pitchFamily="34" charset="0"/>
              </a:rPr>
              <a:t> </a:t>
            </a:r>
            <a:r>
              <a:rPr lang="es-ES" sz="1200" b="0" i="0" u="none" strike="noStrike" dirty="0" err="1">
                <a:solidFill>
                  <a:srgbClr val="4D5259"/>
                </a:solidFill>
                <a:effectLst/>
                <a:latin typeface="Lato" panose="020F0502020204030203" pitchFamily="34" charset="0"/>
                <a:ea typeface="Lato" panose="020F0502020204030203" pitchFamily="34" charset="0"/>
                <a:cs typeface="Lato" panose="020F0502020204030203" pitchFamily="34" charset="0"/>
              </a:rPr>
              <a:t>transient</a:t>
            </a:r>
            <a:r>
              <a:rPr lang="es-ES" sz="1200" b="0" i="0" u="none" strike="noStrike" dirty="0">
                <a:solidFill>
                  <a:srgbClr val="4D5259"/>
                </a:solidFill>
                <a:effectLst/>
                <a:latin typeface="Lato" panose="020F0502020204030203" pitchFamily="34" charset="0"/>
                <a:ea typeface="Lato" panose="020F0502020204030203" pitchFamily="34" charset="0"/>
                <a:cs typeface="Lato" panose="020F0502020204030203" pitchFamily="34" charset="0"/>
              </a:rPr>
              <a:t> and </a:t>
            </a:r>
            <a:r>
              <a:rPr lang="es-ES" sz="1200" b="0" i="0" u="none" strike="noStrike" dirty="0" err="1">
                <a:solidFill>
                  <a:srgbClr val="4D5259"/>
                </a:solidFill>
                <a:effectLst/>
                <a:latin typeface="Lato" panose="020F0502020204030203" pitchFamily="34" charset="0"/>
                <a:ea typeface="Lato" panose="020F0502020204030203" pitchFamily="34" charset="0"/>
                <a:cs typeface="Lato" panose="020F0502020204030203" pitchFamily="34" charset="0"/>
              </a:rPr>
              <a:t>hidden</a:t>
            </a:r>
            <a:r>
              <a:rPr lang="es-ES" sz="1200" b="0" i="0" u="none" strike="noStrike" dirty="0">
                <a:solidFill>
                  <a:srgbClr val="4D5259"/>
                </a:solidFill>
                <a:effectLst/>
                <a:latin typeface="Lato" panose="020F0502020204030203" pitchFamily="34" charset="0"/>
                <a:ea typeface="Lato" panose="020F0502020204030203" pitchFamily="34" charset="0"/>
                <a:cs typeface="Lato" panose="020F0502020204030203" pitchFamily="34" charset="0"/>
              </a:rPr>
              <a:t> </a:t>
            </a:r>
            <a:r>
              <a:rPr lang="es-ES" sz="1200" b="0" i="0" u="none" strike="noStrike" dirty="0" err="1">
                <a:solidFill>
                  <a:srgbClr val="4D5259"/>
                </a:solidFill>
                <a:effectLst/>
                <a:latin typeface="Lato" panose="020F0502020204030203" pitchFamily="34" charset="0"/>
                <a:ea typeface="Lato" panose="020F0502020204030203" pitchFamily="34" charset="0"/>
                <a:cs typeface="Lato" panose="020F0502020204030203" pitchFamily="34" charset="0"/>
              </a:rPr>
              <a:t>problems</a:t>
            </a:r>
            <a:r>
              <a:rPr lang="es-ES" sz="1200" b="0" i="0" u="none" strike="noStrike" dirty="0">
                <a:solidFill>
                  <a:srgbClr val="4D5259"/>
                </a:solidFill>
                <a:effectLst/>
                <a:latin typeface="Lato" panose="020F0502020204030203" pitchFamily="34" charset="0"/>
                <a:ea typeface="Lato" panose="020F0502020204030203" pitchFamily="34" charset="0"/>
                <a:cs typeface="Lato" panose="020F0502020204030203" pitchFamily="34" charset="0"/>
              </a:rPr>
              <a:t> in </a:t>
            </a:r>
            <a:r>
              <a:rPr lang="es-ES" sz="1200" b="0" i="0" u="none" strike="noStrike" dirty="0" err="1">
                <a:solidFill>
                  <a:srgbClr val="4D5259"/>
                </a:solidFill>
                <a:effectLst/>
                <a:latin typeface="Lato" panose="020F0502020204030203" pitchFamily="34" charset="0"/>
                <a:ea typeface="Lato" panose="020F0502020204030203" pitchFamily="34" charset="0"/>
                <a:cs typeface="Lato" panose="020F0502020204030203" pitchFamily="34" charset="0"/>
              </a:rPr>
              <a:t>the</a:t>
            </a:r>
            <a:r>
              <a:rPr lang="es-ES" sz="1200" b="0" i="0" u="none" strike="noStrike" dirty="0">
                <a:solidFill>
                  <a:srgbClr val="4D5259"/>
                </a:solidFill>
                <a:effectLst/>
                <a:latin typeface="Lato" panose="020F0502020204030203" pitchFamily="34" charset="0"/>
                <a:ea typeface="Lato" panose="020F0502020204030203" pitchFamily="34" charset="0"/>
                <a:cs typeface="Lato" panose="020F0502020204030203" pitchFamily="34" charset="0"/>
              </a:rPr>
              <a:t> </a:t>
            </a:r>
            <a:r>
              <a:rPr lang="es-ES" sz="1200" b="0" i="0" u="none" strike="noStrike" dirty="0" err="1">
                <a:solidFill>
                  <a:srgbClr val="4D5259"/>
                </a:solidFill>
                <a:effectLst/>
                <a:latin typeface="Lato" panose="020F0502020204030203" pitchFamily="34" charset="0"/>
                <a:ea typeface="Lato" panose="020F0502020204030203" pitchFamily="34" charset="0"/>
                <a:cs typeface="Lato" panose="020F0502020204030203" pitchFamily="34" charset="0"/>
              </a:rPr>
              <a:t>network</a:t>
            </a:r>
            <a:endParaRPr lang="es-ES" sz="1200" b="0" i="0" u="none" strike="noStrike" dirty="0">
              <a:solidFill>
                <a:srgbClr val="4D5259"/>
              </a:solidFill>
              <a:effectLst/>
              <a:latin typeface="Lato" panose="020F0502020204030203" pitchFamily="34" charset="0"/>
              <a:ea typeface="Lato" panose="020F0502020204030203" pitchFamily="34" charset="0"/>
              <a:cs typeface="Lato" panose="020F0502020204030203" pitchFamily="34" charset="0"/>
            </a:endParaRPr>
          </a:p>
          <a:p>
            <a:pPr algn="l">
              <a:lnSpc>
                <a:spcPct val="150000"/>
              </a:lnSpc>
              <a:spcBef>
                <a:spcPts val="600"/>
              </a:spcBef>
            </a:pPr>
            <a:endParaRPr lang="es-ES" sz="1200" dirty="0">
              <a:latin typeface="Lato" panose="020F0502020204030203" pitchFamily="34" charset="0"/>
              <a:ea typeface="Lato" panose="020F0502020204030203" pitchFamily="34" charset="0"/>
              <a:cs typeface="Lato" panose="020F0502020204030203" pitchFamily="34" charset="0"/>
            </a:endParaRPr>
          </a:p>
        </p:txBody>
      </p:sp>
      <p:pic>
        <p:nvPicPr>
          <p:cNvPr id="8" name="Graphic 41">
            <a:extLst>
              <a:ext uri="{FF2B5EF4-FFF2-40B4-BE49-F238E27FC236}">
                <a16:creationId xmlns:a16="http://schemas.microsoft.com/office/drawing/2014/main" id="{9C6A5923-4F1B-F00D-763E-04D9938FF5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12224" y="720942"/>
            <a:ext cx="2476500" cy="640561"/>
          </a:xfrm>
          <a:prstGeom prst="rect">
            <a:avLst/>
          </a:prstGeom>
        </p:spPr>
      </p:pic>
      <p:sp>
        <p:nvSpPr>
          <p:cNvPr id="9" name="Title 8">
            <a:extLst>
              <a:ext uri="{FF2B5EF4-FFF2-40B4-BE49-F238E27FC236}">
                <a16:creationId xmlns:a16="http://schemas.microsoft.com/office/drawing/2014/main" id="{BB70BC13-09DF-DBD0-73C3-0F9B22FA7696}"/>
              </a:ext>
            </a:extLst>
          </p:cNvPr>
          <p:cNvSpPr txBox="1">
            <a:spLocks/>
          </p:cNvSpPr>
          <p:nvPr/>
        </p:nvSpPr>
        <p:spPr>
          <a:xfrm>
            <a:off x="334454" y="421005"/>
            <a:ext cx="11071241" cy="856407"/>
          </a:xfrm>
          <a:prstGeom prst="rect">
            <a:avLst/>
          </a:prstGeom>
        </p:spPr>
        <p:txBody>
          <a:bodyPr anchor="ctr"/>
          <a:lstStyle>
            <a:lvl1pPr algn="l" defTabSz="914377" rtl="0" eaLnBrk="1" latinLnBrk="0" hangingPunct="1">
              <a:lnSpc>
                <a:spcPct val="90000"/>
              </a:lnSpc>
              <a:spcBef>
                <a:spcPct val="0"/>
              </a:spcBef>
              <a:buNone/>
              <a:defRPr sz="2800" kern="1200" cap="all" baseline="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2400" b="0" i="0" u="none" strike="noStrike" kern="1200" cap="all" spc="0" normalizeH="0" baseline="0" noProof="0" dirty="0">
                <a:ln>
                  <a:noFill/>
                </a:ln>
                <a:solidFill>
                  <a:srgbClr val="84B135"/>
                </a:solidFill>
                <a:effectLst/>
                <a:uLnTx/>
                <a:uFillTx/>
                <a:latin typeface="Lato"/>
                <a:ea typeface="Lato" panose="020F0502020204030203" pitchFamily="34" charset="0"/>
                <a:cs typeface="Lato" panose="020F0502020204030203" pitchFamily="34" charset="0"/>
              </a:rPr>
              <a:t>Use case: university of oxford</a:t>
            </a:r>
          </a:p>
        </p:txBody>
      </p:sp>
    </p:spTree>
    <p:extLst>
      <p:ext uri="{BB962C8B-B14F-4D97-AF65-F5344CB8AC3E}">
        <p14:creationId xmlns:p14="http://schemas.microsoft.com/office/powerpoint/2010/main" val="2134373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61DD1-C595-414C-95F0-77ADC3746484}"/>
              </a:ext>
            </a:extLst>
          </p:cNvPr>
          <p:cNvSpPr>
            <a:spLocks noGrp="1"/>
          </p:cNvSpPr>
          <p:nvPr>
            <p:ph type="title"/>
          </p:nvPr>
        </p:nvSpPr>
        <p:spPr>
          <a:xfrm>
            <a:off x="505293" y="-30386"/>
            <a:ext cx="11268675" cy="856407"/>
          </a:xfrm>
        </p:spPr>
        <p:txBody>
          <a:bodyPr/>
          <a:lstStyle/>
          <a:p>
            <a:r>
              <a:rPr lang="en-US" dirty="0">
                <a:solidFill>
                  <a:srgbClr val="84B335"/>
                </a:solidFill>
              </a:rPr>
              <a:t>USE CASE: </a:t>
            </a:r>
            <a:r>
              <a:rPr lang="en-US" b="0" dirty="0">
                <a:solidFill>
                  <a:srgbClr val="84B335"/>
                </a:solidFill>
              </a:rPr>
              <a:t>How is MIT Leveraging an AI Driven Architecture?</a:t>
            </a:r>
          </a:p>
        </p:txBody>
      </p:sp>
      <p:pic>
        <p:nvPicPr>
          <p:cNvPr id="4" name="Content Placeholder 3">
            <a:extLst>
              <a:ext uri="{FF2B5EF4-FFF2-40B4-BE49-F238E27FC236}">
                <a16:creationId xmlns:a16="http://schemas.microsoft.com/office/drawing/2014/main" id="{06D861FF-9957-490A-80AE-3D192A855471}"/>
              </a:ext>
            </a:extLst>
          </p:cNvPr>
          <p:cNvPicPr>
            <a:picLocks noGrp="1" noChangeAspect="1"/>
          </p:cNvPicPr>
          <p:nvPr>
            <p:ph idx="1"/>
          </p:nvPr>
        </p:nvPicPr>
        <p:blipFill>
          <a:blip r:embed="rId2"/>
          <a:stretch>
            <a:fillRect/>
          </a:stretch>
        </p:blipFill>
        <p:spPr>
          <a:xfrm>
            <a:off x="7294412" y="1088449"/>
            <a:ext cx="4426668" cy="3176785"/>
          </a:xfrm>
          <a:prstGeom prst="rect">
            <a:avLst/>
          </a:prstGeom>
        </p:spPr>
      </p:pic>
      <p:pic>
        <p:nvPicPr>
          <p:cNvPr id="5" name="Picture 4">
            <a:extLst>
              <a:ext uri="{FF2B5EF4-FFF2-40B4-BE49-F238E27FC236}">
                <a16:creationId xmlns:a16="http://schemas.microsoft.com/office/drawing/2014/main" id="{A21AF1DF-1C82-43B0-92D8-F410AF19BB33}"/>
              </a:ext>
            </a:extLst>
          </p:cNvPr>
          <p:cNvPicPr>
            <a:picLocks noChangeAspect="1"/>
          </p:cNvPicPr>
          <p:nvPr/>
        </p:nvPicPr>
        <p:blipFill>
          <a:blip r:embed="rId3"/>
          <a:stretch>
            <a:fillRect/>
          </a:stretch>
        </p:blipFill>
        <p:spPr>
          <a:xfrm>
            <a:off x="604011" y="3212016"/>
            <a:ext cx="4392743" cy="3101632"/>
          </a:xfrm>
          <a:prstGeom prst="rect">
            <a:avLst/>
          </a:prstGeom>
        </p:spPr>
      </p:pic>
      <p:pic>
        <p:nvPicPr>
          <p:cNvPr id="6" name="Picture 5">
            <a:extLst>
              <a:ext uri="{FF2B5EF4-FFF2-40B4-BE49-F238E27FC236}">
                <a16:creationId xmlns:a16="http://schemas.microsoft.com/office/drawing/2014/main" id="{E9BB8B21-FDA8-43F7-9880-47147A7CCD23}"/>
              </a:ext>
            </a:extLst>
          </p:cNvPr>
          <p:cNvPicPr>
            <a:picLocks noChangeAspect="1"/>
          </p:cNvPicPr>
          <p:nvPr/>
        </p:nvPicPr>
        <p:blipFill>
          <a:blip r:embed="rId4"/>
          <a:stretch>
            <a:fillRect/>
          </a:stretch>
        </p:blipFill>
        <p:spPr>
          <a:xfrm>
            <a:off x="5353012" y="1088449"/>
            <a:ext cx="1485976" cy="2133710"/>
          </a:xfrm>
          <a:prstGeom prst="rect">
            <a:avLst/>
          </a:prstGeom>
        </p:spPr>
      </p:pic>
      <p:pic>
        <p:nvPicPr>
          <p:cNvPr id="7" name="Picture 6">
            <a:extLst>
              <a:ext uri="{FF2B5EF4-FFF2-40B4-BE49-F238E27FC236}">
                <a16:creationId xmlns:a16="http://schemas.microsoft.com/office/drawing/2014/main" id="{215F79BC-38D6-41CC-9ADC-C703A97915C0}"/>
              </a:ext>
            </a:extLst>
          </p:cNvPr>
          <p:cNvPicPr>
            <a:picLocks noChangeAspect="1"/>
          </p:cNvPicPr>
          <p:nvPr/>
        </p:nvPicPr>
        <p:blipFill>
          <a:blip r:embed="rId5"/>
          <a:stretch>
            <a:fillRect/>
          </a:stretch>
        </p:blipFill>
        <p:spPr>
          <a:xfrm>
            <a:off x="5101353" y="3212016"/>
            <a:ext cx="2076557" cy="1428823"/>
          </a:xfrm>
          <a:prstGeom prst="rect">
            <a:avLst/>
          </a:prstGeom>
        </p:spPr>
      </p:pic>
      <p:sp>
        <p:nvSpPr>
          <p:cNvPr id="8" name="TextBox 7">
            <a:extLst>
              <a:ext uri="{FF2B5EF4-FFF2-40B4-BE49-F238E27FC236}">
                <a16:creationId xmlns:a16="http://schemas.microsoft.com/office/drawing/2014/main" id="{4FDF054B-FF4B-4ACE-9A09-3BC9AC217450}"/>
              </a:ext>
            </a:extLst>
          </p:cNvPr>
          <p:cNvSpPr txBox="1"/>
          <p:nvPr/>
        </p:nvSpPr>
        <p:spPr>
          <a:xfrm>
            <a:off x="625976" y="1839263"/>
            <a:ext cx="4147247" cy="430887"/>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414141"/>
                </a:solidFill>
                <a:effectLst/>
                <a:uLnTx/>
                <a:uFillTx/>
                <a:latin typeface="Lato"/>
                <a:ea typeface="+mn-ea"/>
                <a:cs typeface="+mn-cs"/>
              </a:rPr>
              <a:t>9,000 AP43 Access Points </a:t>
            </a:r>
          </a:p>
        </p:txBody>
      </p:sp>
      <p:sp>
        <p:nvSpPr>
          <p:cNvPr id="10" name="TextBox 9">
            <a:extLst>
              <a:ext uri="{FF2B5EF4-FFF2-40B4-BE49-F238E27FC236}">
                <a16:creationId xmlns:a16="http://schemas.microsoft.com/office/drawing/2014/main" id="{3493EEC6-CD9E-419A-B36F-B9D2058A6D9D}"/>
              </a:ext>
            </a:extLst>
          </p:cNvPr>
          <p:cNvSpPr txBox="1"/>
          <p:nvPr/>
        </p:nvSpPr>
        <p:spPr>
          <a:xfrm>
            <a:off x="553196" y="2317135"/>
            <a:ext cx="6096982" cy="523220"/>
          </a:xfrm>
          <a:prstGeom prst="rect">
            <a:avLst/>
          </a:prstGeom>
          <a:noFill/>
        </p:spPr>
        <p:txBody>
          <a:bodyPr wrap="square">
            <a:sp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a:ln>
                  <a:noFill/>
                </a:ln>
                <a:solidFill>
                  <a:srgbClr val="414141"/>
                </a:solidFill>
                <a:effectLst/>
                <a:uLnTx/>
                <a:uFillTx/>
                <a:latin typeface="Lato"/>
                <a:ea typeface="+mn-ea"/>
                <a:cs typeface="+mn-cs"/>
              </a:rPr>
              <a:t>Installation in 3 Months </a:t>
            </a:r>
          </a:p>
        </p:txBody>
      </p:sp>
      <p:grpSp>
        <p:nvGrpSpPr>
          <p:cNvPr id="12" name="Group 11">
            <a:extLst>
              <a:ext uri="{FF2B5EF4-FFF2-40B4-BE49-F238E27FC236}">
                <a16:creationId xmlns:a16="http://schemas.microsoft.com/office/drawing/2014/main" id="{03BD19CC-F8BA-C648-81B0-9AA47B356067}"/>
              </a:ext>
            </a:extLst>
          </p:cNvPr>
          <p:cNvGrpSpPr/>
          <p:nvPr/>
        </p:nvGrpSpPr>
        <p:grpSpPr>
          <a:xfrm>
            <a:off x="5458463" y="4964363"/>
            <a:ext cx="1380525" cy="1767866"/>
            <a:chOff x="7056567" y="2058480"/>
            <a:chExt cx="340282" cy="435524"/>
          </a:xfrm>
          <a:noFill/>
        </p:grpSpPr>
        <p:pic>
          <p:nvPicPr>
            <p:cNvPr id="16" name="Picture 15">
              <a:extLst>
                <a:ext uri="{FF2B5EF4-FFF2-40B4-BE49-F238E27FC236}">
                  <a16:creationId xmlns:a16="http://schemas.microsoft.com/office/drawing/2014/main" id="{1BA7671B-124F-D642-9F17-72DC69F664E6}"/>
                </a:ext>
              </a:extLst>
            </p:cNvPr>
            <p:cNvPicPr>
              <a:picLocks noChangeAspect="1"/>
            </p:cNvPicPr>
            <p:nvPr/>
          </p:nvPicPr>
          <p:blipFill>
            <a:blip r:embed="rId6"/>
            <a:stretch>
              <a:fillRect/>
            </a:stretch>
          </p:blipFill>
          <p:spPr>
            <a:xfrm>
              <a:off x="7056567" y="2058480"/>
              <a:ext cx="340282" cy="340282"/>
            </a:xfrm>
            <a:prstGeom prst="rect">
              <a:avLst/>
            </a:prstGeom>
            <a:grpFill/>
          </p:spPr>
        </p:pic>
        <p:sp>
          <p:nvSpPr>
            <p:cNvPr id="17" name="TextBox 16">
              <a:extLst>
                <a:ext uri="{FF2B5EF4-FFF2-40B4-BE49-F238E27FC236}">
                  <a16:creationId xmlns:a16="http://schemas.microsoft.com/office/drawing/2014/main" id="{A298DA09-D1F0-3A43-9A09-BC3F4E8BA391}"/>
                </a:ext>
              </a:extLst>
            </p:cNvPr>
            <p:cNvSpPr txBox="1"/>
            <p:nvPr/>
          </p:nvSpPr>
          <p:spPr>
            <a:xfrm>
              <a:off x="7076852" y="2398762"/>
              <a:ext cx="299714" cy="95242"/>
            </a:xfrm>
            <a:prstGeom prst="rect">
              <a:avLst/>
            </a:prstGeom>
            <a:grpFill/>
          </p:spPr>
          <p:txBody>
            <a:bodyPr wrap="none" rtlCol="0">
              <a:spAutoFit/>
            </a:bodyPr>
            <a:lstStyle/>
            <a:p>
              <a:pPr marL="0" marR="0" lvl="0" indent="0" algn="ctr" defTabSz="914377" rtl="0" eaLnBrk="1" fontAlgn="auto" latinLnBrk="0" hangingPunct="1">
                <a:lnSpc>
                  <a:spcPct val="100000"/>
                </a:lnSpc>
                <a:spcBef>
                  <a:spcPts val="1200"/>
                </a:spcBef>
                <a:spcAft>
                  <a:spcPts val="0"/>
                </a:spcAft>
                <a:buClr>
                  <a:srgbClr val="E36B00"/>
                </a:buClr>
                <a:buSzTx/>
                <a:buFontTx/>
                <a:buNone/>
                <a:tabLst>
                  <a:tab pos="171446" algn="l"/>
                </a:tabLst>
                <a:defRPr/>
              </a:pPr>
              <a:r>
                <a:rPr kumimoji="0" lang="en-US" sz="800" b="0" i="0" u="none" strike="noStrike" kern="1200" cap="none" spc="0" normalizeH="0" baseline="0" noProof="0" dirty="0">
                  <a:ln>
                    <a:noFill/>
                  </a:ln>
                  <a:solidFill>
                    <a:srgbClr val="0070C0"/>
                  </a:solidFill>
                  <a:effectLst/>
                  <a:uLnTx/>
                  <a:uFillTx/>
                  <a:latin typeface="Open Sans" panose="020B0606030504020204" pitchFamily="34" charset="0"/>
                  <a:ea typeface="Open Sans" panose="020B0606030504020204" pitchFamily="34" charset="0"/>
                  <a:cs typeface="Open Sans" panose="020B0606030504020204" pitchFamily="34" charset="0"/>
                </a:rPr>
                <a:t>Mist Edge</a:t>
              </a:r>
            </a:p>
          </p:txBody>
        </p:sp>
      </p:grpSp>
      <p:pic>
        <p:nvPicPr>
          <p:cNvPr id="9" name="Imagen 8" descr="Forma&#10;&#10;Descripción generada automáticamente con confianza baja">
            <a:extLst>
              <a:ext uri="{FF2B5EF4-FFF2-40B4-BE49-F238E27FC236}">
                <a16:creationId xmlns:a16="http://schemas.microsoft.com/office/drawing/2014/main" id="{2A82BD37-1CD8-2DDF-52D5-5F9E8F206D86}"/>
              </a:ext>
            </a:extLst>
          </p:cNvPr>
          <p:cNvPicPr>
            <a:picLocks noChangeAspect="1"/>
          </p:cNvPicPr>
          <p:nvPr/>
        </p:nvPicPr>
        <p:blipFill>
          <a:blip r:embed="rId7"/>
          <a:stretch>
            <a:fillRect/>
          </a:stretch>
        </p:blipFill>
        <p:spPr>
          <a:xfrm>
            <a:off x="10329089" y="4640839"/>
            <a:ext cx="1636776" cy="1636776"/>
          </a:xfrm>
          <a:prstGeom prst="rect">
            <a:avLst/>
          </a:prstGeom>
        </p:spPr>
      </p:pic>
      <p:pic>
        <p:nvPicPr>
          <p:cNvPr id="13" name="Imagen 12" descr="Un grupo de hombres sonriendo&#10;&#10;Descripción generada automáticamente">
            <a:extLst>
              <a:ext uri="{FF2B5EF4-FFF2-40B4-BE49-F238E27FC236}">
                <a16:creationId xmlns:a16="http://schemas.microsoft.com/office/drawing/2014/main" id="{7676A19C-5A4D-533D-2D60-289B11853DD5}"/>
              </a:ext>
            </a:extLst>
          </p:cNvPr>
          <p:cNvPicPr>
            <a:picLocks noChangeAspect="1"/>
          </p:cNvPicPr>
          <p:nvPr/>
        </p:nvPicPr>
        <p:blipFill>
          <a:blip r:embed="rId8"/>
          <a:stretch>
            <a:fillRect/>
          </a:stretch>
        </p:blipFill>
        <p:spPr>
          <a:xfrm>
            <a:off x="7282509" y="4435369"/>
            <a:ext cx="2941981" cy="1966818"/>
          </a:xfrm>
          <a:prstGeom prst="rect">
            <a:avLst/>
          </a:prstGeom>
        </p:spPr>
      </p:pic>
    </p:spTree>
    <p:extLst>
      <p:ext uri="{BB962C8B-B14F-4D97-AF65-F5344CB8AC3E}">
        <p14:creationId xmlns:p14="http://schemas.microsoft.com/office/powerpoint/2010/main" val="154084894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D3751A68-C8A2-451D-96EE-0A7DE1FA4C8C}"/>
              </a:ext>
            </a:extLst>
          </p:cNvPr>
          <p:cNvSpPr/>
          <p:nvPr/>
        </p:nvSpPr>
        <p:spPr>
          <a:xfrm>
            <a:off x="0" y="-2"/>
            <a:ext cx="12191999" cy="374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pic>
        <p:nvPicPr>
          <p:cNvPr id="3" name="Photo" descr="A group of people standing in front of a building&#10;&#10;Description automatically generated">
            <a:extLst>
              <a:ext uri="{FF2B5EF4-FFF2-40B4-BE49-F238E27FC236}">
                <a16:creationId xmlns:a16="http://schemas.microsoft.com/office/drawing/2014/main" id="{940CA5AB-1359-44A3-83D5-9DDDEEC934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512" y="0"/>
            <a:ext cx="12192000" cy="6858000"/>
          </a:xfrm>
          <a:prstGeom prst="rect">
            <a:avLst/>
          </a:prstGeom>
        </p:spPr>
      </p:pic>
      <p:pic>
        <p:nvPicPr>
          <p:cNvPr id="7" name="Perspective Lines" descr="A close up of a logo&#10;&#10;Description automatically generated">
            <a:extLst>
              <a:ext uri="{FF2B5EF4-FFF2-40B4-BE49-F238E27FC236}">
                <a16:creationId xmlns:a16="http://schemas.microsoft.com/office/drawing/2014/main" id="{12A5E66C-493D-4B64-8849-2DD3A88103DA}"/>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a:stretch/>
        </p:blipFill>
        <p:spPr>
          <a:xfrm>
            <a:off x="910512" y="3429000"/>
            <a:ext cx="12192000" cy="3429000"/>
          </a:xfrm>
          <a:prstGeom prst="rect">
            <a:avLst/>
          </a:prstGeom>
        </p:spPr>
      </p:pic>
      <p:cxnSp>
        <p:nvCxnSpPr>
          <p:cNvPr id="54" name="Straight Connector 53">
            <a:extLst>
              <a:ext uri="{FF2B5EF4-FFF2-40B4-BE49-F238E27FC236}">
                <a16:creationId xmlns:a16="http://schemas.microsoft.com/office/drawing/2014/main" id="{46B98F46-7839-4218-9F6B-A329A3DF52C1}"/>
              </a:ext>
            </a:extLst>
          </p:cNvPr>
          <p:cNvCxnSpPr/>
          <p:nvPr/>
        </p:nvCxnSpPr>
        <p:spPr>
          <a:xfrm flipV="1">
            <a:off x="6975184" y="-175446"/>
            <a:ext cx="0" cy="3808180"/>
          </a:xfrm>
          <a:prstGeom prst="line">
            <a:avLst/>
          </a:prstGeom>
          <a:ln w="31750">
            <a:gradFill>
              <a:gsLst>
                <a:gs pos="54000">
                  <a:schemeClr val="accent1">
                    <a:alpha val="70000"/>
                  </a:schemeClr>
                </a:gs>
                <a:gs pos="97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8FDA8BC7-AECE-4445-94B1-E120799FCB3F}"/>
              </a:ext>
            </a:extLst>
          </p:cNvPr>
          <p:cNvCxnSpPr/>
          <p:nvPr/>
        </p:nvCxnSpPr>
        <p:spPr>
          <a:xfrm flipV="1">
            <a:off x="7653668" y="-180210"/>
            <a:ext cx="0" cy="3808180"/>
          </a:xfrm>
          <a:prstGeom prst="line">
            <a:avLst/>
          </a:prstGeom>
          <a:ln w="31750">
            <a:gradFill>
              <a:gsLst>
                <a:gs pos="54000">
                  <a:schemeClr val="accent1">
                    <a:alpha val="70000"/>
                  </a:schemeClr>
                </a:gs>
                <a:gs pos="97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3CF44CC-DBAB-4D86-AC03-24C0B294F2A8}"/>
              </a:ext>
            </a:extLst>
          </p:cNvPr>
          <p:cNvCxnSpPr/>
          <p:nvPr/>
        </p:nvCxnSpPr>
        <p:spPr>
          <a:xfrm flipV="1">
            <a:off x="8349989" y="-175446"/>
            <a:ext cx="0" cy="3808180"/>
          </a:xfrm>
          <a:prstGeom prst="line">
            <a:avLst/>
          </a:prstGeom>
          <a:ln w="31750">
            <a:gradFill>
              <a:gsLst>
                <a:gs pos="54000">
                  <a:schemeClr val="accent1">
                    <a:alpha val="70000"/>
                  </a:schemeClr>
                </a:gs>
                <a:gs pos="97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8F03309-FB73-46AD-BAA0-C08560D07306}"/>
              </a:ext>
            </a:extLst>
          </p:cNvPr>
          <p:cNvCxnSpPr/>
          <p:nvPr/>
        </p:nvCxnSpPr>
        <p:spPr>
          <a:xfrm flipV="1">
            <a:off x="8249753" y="-175446"/>
            <a:ext cx="0" cy="3808180"/>
          </a:xfrm>
          <a:prstGeom prst="line">
            <a:avLst/>
          </a:prstGeom>
          <a:ln w="31750">
            <a:gradFill>
              <a:gsLst>
                <a:gs pos="54000">
                  <a:schemeClr val="accent1">
                    <a:alpha val="70000"/>
                  </a:schemeClr>
                </a:gs>
                <a:gs pos="97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DB49FA1-D0B2-42BC-89B6-8379DD37BF89}"/>
              </a:ext>
            </a:extLst>
          </p:cNvPr>
          <p:cNvCxnSpPr/>
          <p:nvPr/>
        </p:nvCxnSpPr>
        <p:spPr>
          <a:xfrm flipV="1">
            <a:off x="8564758" y="-175446"/>
            <a:ext cx="0" cy="3808180"/>
          </a:xfrm>
          <a:prstGeom prst="line">
            <a:avLst/>
          </a:prstGeom>
          <a:ln w="31750">
            <a:gradFill>
              <a:gsLst>
                <a:gs pos="54000">
                  <a:schemeClr val="accent1">
                    <a:alpha val="70000"/>
                  </a:schemeClr>
                </a:gs>
                <a:gs pos="97000">
                  <a:schemeClr val="accent1">
                    <a:alpha val="0"/>
                  </a:schemeClr>
                </a:gs>
              </a:gsLst>
              <a:lin ang="5400000" scaled="1"/>
            </a:gradFill>
          </a:ln>
        </p:spPr>
        <p:style>
          <a:lnRef idx="1">
            <a:schemeClr val="accent1"/>
          </a:lnRef>
          <a:fillRef idx="0">
            <a:schemeClr val="accent1"/>
          </a:fillRef>
          <a:effectRef idx="0">
            <a:schemeClr val="accent1"/>
          </a:effectRef>
          <a:fontRef idx="minor">
            <a:schemeClr val="tx1"/>
          </a:fontRef>
        </p:style>
      </p:cxnSp>
      <p:pic>
        <p:nvPicPr>
          <p:cNvPr id="5" name="Photo Mask" descr="A person standing in a dark room&#10;&#10;Description automatically generated">
            <a:extLst>
              <a:ext uri="{FF2B5EF4-FFF2-40B4-BE49-F238E27FC236}">
                <a16:creationId xmlns:a16="http://schemas.microsoft.com/office/drawing/2014/main" id="{0B99DEE3-1C15-4F75-BF43-0F9FAA6801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512" y="0"/>
            <a:ext cx="12192000" cy="6858000"/>
          </a:xfrm>
          <a:prstGeom prst="rect">
            <a:avLst/>
          </a:prstGeom>
        </p:spPr>
      </p:pic>
      <p:pic>
        <p:nvPicPr>
          <p:cNvPr id="10" name="Picture 9">
            <a:extLst>
              <a:ext uri="{FF2B5EF4-FFF2-40B4-BE49-F238E27FC236}">
                <a16:creationId xmlns:a16="http://schemas.microsoft.com/office/drawing/2014/main" id="{BE13DD52-8DB1-4887-8376-E4C26351F566}"/>
              </a:ext>
            </a:extLst>
          </p:cNvPr>
          <p:cNvPicPr>
            <a:picLocks noChangeAspect="1"/>
          </p:cNvPicPr>
          <p:nvPr/>
        </p:nvPicPr>
        <p:blipFill rotWithShape="1">
          <a:blip r:embed="rId6"/>
          <a:srcRect t="5608" r="74567" b="5608"/>
          <a:stretch/>
        </p:blipFill>
        <p:spPr>
          <a:xfrm>
            <a:off x="-13252" y="2"/>
            <a:ext cx="3547872" cy="6857998"/>
          </a:xfrm>
          <a:prstGeom prst="rect">
            <a:avLst/>
          </a:prstGeom>
          <a:effectLst/>
        </p:spPr>
      </p:pic>
      <p:sp>
        <p:nvSpPr>
          <p:cNvPr id="8" name="White Block">
            <a:extLst>
              <a:ext uri="{FF2B5EF4-FFF2-40B4-BE49-F238E27FC236}">
                <a16:creationId xmlns:a16="http://schemas.microsoft.com/office/drawing/2014/main" id="{84D53B8E-03A7-44A7-B2D1-6BAFCD7F074D}"/>
              </a:ext>
            </a:extLst>
          </p:cNvPr>
          <p:cNvSpPr/>
          <p:nvPr/>
        </p:nvSpPr>
        <p:spPr>
          <a:xfrm>
            <a:off x="0" y="0"/>
            <a:ext cx="3545918" cy="6858001"/>
          </a:xfrm>
          <a:prstGeom prst="rect">
            <a:avLst/>
          </a:prstGeom>
          <a:gradFill>
            <a:gsLst>
              <a:gs pos="100000">
                <a:schemeClr val="bg1">
                  <a:alpha val="75000"/>
                </a:schemeClr>
              </a:gs>
              <a:gs pos="25000">
                <a:schemeClr val="bg1"/>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nvGrpSpPr>
          <p:cNvPr id="76" name="Group 75">
            <a:extLst>
              <a:ext uri="{FF2B5EF4-FFF2-40B4-BE49-F238E27FC236}">
                <a16:creationId xmlns:a16="http://schemas.microsoft.com/office/drawing/2014/main" id="{DE7D1892-7C07-4066-8CAB-5B1448A6B2C8}"/>
              </a:ext>
            </a:extLst>
          </p:cNvPr>
          <p:cNvGrpSpPr/>
          <p:nvPr/>
        </p:nvGrpSpPr>
        <p:grpSpPr>
          <a:xfrm>
            <a:off x="7272713" y="4301676"/>
            <a:ext cx="475662" cy="475662"/>
            <a:chOff x="5804411" y="2296586"/>
            <a:chExt cx="475662" cy="475662"/>
          </a:xfrm>
        </p:grpSpPr>
        <p:sp>
          <p:nvSpPr>
            <p:cNvPr id="70" name="Oval 69">
              <a:extLst>
                <a:ext uri="{FF2B5EF4-FFF2-40B4-BE49-F238E27FC236}">
                  <a16:creationId xmlns:a16="http://schemas.microsoft.com/office/drawing/2014/main" id="{1E77150E-D218-4B61-9359-723B744893BD}"/>
                </a:ext>
              </a:extLst>
            </p:cNvPr>
            <p:cNvSpPr/>
            <p:nvPr/>
          </p:nvSpPr>
          <p:spPr>
            <a:xfrm>
              <a:off x="5804411" y="2296586"/>
              <a:ext cx="475662" cy="4756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75" name="Freeform 9">
              <a:extLst>
                <a:ext uri="{FF2B5EF4-FFF2-40B4-BE49-F238E27FC236}">
                  <a16:creationId xmlns:a16="http://schemas.microsoft.com/office/drawing/2014/main" id="{0A86002F-4EA4-4622-8979-9093EFBCFD50}"/>
                </a:ext>
              </a:extLst>
            </p:cNvPr>
            <p:cNvSpPr>
              <a:spLocks/>
            </p:cNvSpPr>
            <p:nvPr/>
          </p:nvSpPr>
          <p:spPr bwMode="auto">
            <a:xfrm>
              <a:off x="5920667" y="2455545"/>
              <a:ext cx="243149" cy="157743"/>
            </a:xfrm>
            <a:custGeom>
              <a:avLst/>
              <a:gdLst>
                <a:gd name="T0" fmla="*/ 0 w 521"/>
                <a:gd name="T1" fmla="*/ 154 h 338"/>
                <a:gd name="T2" fmla="*/ 185 w 521"/>
                <a:gd name="T3" fmla="*/ 338 h 338"/>
                <a:gd name="T4" fmla="*/ 521 w 521"/>
                <a:gd name="T5" fmla="*/ 0 h 338"/>
              </a:gdLst>
              <a:ahLst/>
              <a:cxnLst>
                <a:cxn ang="0">
                  <a:pos x="T0" y="T1"/>
                </a:cxn>
                <a:cxn ang="0">
                  <a:pos x="T2" y="T3"/>
                </a:cxn>
                <a:cxn ang="0">
                  <a:pos x="T4" y="T5"/>
                </a:cxn>
              </a:cxnLst>
              <a:rect l="0" t="0" r="r" b="b"/>
              <a:pathLst>
                <a:path w="521" h="338">
                  <a:moveTo>
                    <a:pt x="0" y="154"/>
                  </a:moveTo>
                  <a:lnTo>
                    <a:pt x="185" y="338"/>
                  </a:lnTo>
                  <a:lnTo>
                    <a:pt x="521" y="0"/>
                  </a:lnTo>
                </a:path>
              </a:pathLst>
            </a:custGeom>
            <a:noFill/>
            <a:ln w="381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Lato"/>
                <a:ea typeface="+mn-ea"/>
                <a:cs typeface="+mn-cs"/>
              </a:endParaRPr>
            </a:p>
          </p:txBody>
        </p:sp>
      </p:grpSp>
      <p:grpSp>
        <p:nvGrpSpPr>
          <p:cNvPr id="77" name="Group 76">
            <a:extLst>
              <a:ext uri="{FF2B5EF4-FFF2-40B4-BE49-F238E27FC236}">
                <a16:creationId xmlns:a16="http://schemas.microsoft.com/office/drawing/2014/main" id="{83590280-5976-4714-B420-54BBE9B0C9FA}"/>
              </a:ext>
            </a:extLst>
          </p:cNvPr>
          <p:cNvGrpSpPr/>
          <p:nvPr/>
        </p:nvGrpSpPr>
        <p:grpSpPr>
          <a:xfrm>
            <a:off x="9350250" y="4575668"/>
            <a:ext cx="475662" cy="475662"/>
            <a:chOff x="5804411" y="2296586"/>
            <a:chExt cx="475662" cy="475662"/>
          </a:xfrm>
        </p:grpSpPr>
        <p:sp>
          <p:nvSpPr>
            <p:cNvPr id="78" name="Oval 77">
              <a:extLst>
                <a:ext uri="{FF2B5EF4-FFF2-40B4-BE49-F238E27FC236}">
                  <a16:creationId xmlns:a16="http://schemas.microsoft.com/office/drawing/2014/main" id="{DA55B223-8203-41B9-BE5C-F52ECA4F0C93}"/>
                </a:ext>
              </a:extLst>
            </p:cNvPr>
            <p:cNvSpPr/>
            <p:nvPr/>
          </p:nvSpPr>
          <p:spPr>
            <a:xfrm>
              <a:off x="5804411" y="2296586"/>
              <a:ext cx="475662" cy="4756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79" name="Freeform 9">
              <a:extLst>
                <a:ext uri="{FF2B5EF4-FFF2-40B4-BE49-F238E27FC236}">
                  <a16:creationId xmlns:a16="http://schemas.microsoft.com/office/drawing/2014/main" id="{337E2E41-E251-4DD3-A9CD-DC3E35064A5C}"/>
                </a:ext>
              </a:extLst>
            </p:cNvPr>
            <p:cNvSpPr>
              <a:spLocks/>
            </p:cNvSpPr>
            <p:nvPr/>
          </p:nvSpPr>
          <p:spPr bwMode="auto">
            <a:xfrm>
              <a:off x="5920667" y="2455545"/>
              <a:ext cx="243149" cy="157743"/>
            </a:xfrm>
            <a:custGeom>
              <a:avLst/>
              <a:gdLst>
                <a:gd name="T0" fmla="*/ 0 w 521"/>
                <a:gd name="T1" fmla="*/ 154 h 338"/>
                <a:gd name="T2" fmla="*/ 185 w 521"/>
                <a:gd name="T3" fmla="*/ 338 h 338"/>
                <a:gd name="T4" fmla="*/ 521 w 521"/>
                <a:gd name="T5" fmla="*/ 0 h 338"/>
              </a:gdLst>
              <a:ahLst/>
              <a:cxnLst>
                <a:cxn ang="0">
                  <a:pos x="T0" y="T1"/>
                </a:cxn>
                <a:cxn ang="0">
                  <a:pos x="T2" y="T3"/>
                </a:cxn>
                <a:cxn ang="0">
                  <a:pos x="T4" y="T5"/>
                </a:cxn>
              </a:cxnLst>
              <a:rect l="0" t="0" r="r" b="b"/>
              <a:pathLst>
                <a:path w="521" h="338">
                  <a:moveTo>
                    <a:pt x="0" y="154"/>
                  </a:moveTo>
                  <a:lnTo>
                    <a:pt x="185" y="338"/>
                  </a:lnTo>
                  <a:lnTo>
                    <a:pt x="521" y="0"/>
                  </a:lnTo>
                </a:path>
              </a:pathLst>
            </a:custGeom>
            <a:noFill/>
            <a:ln w="381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Lato"/>
                <a:ea typeface="+mn-ea"/>
                <a:cs typeface="+mn-cs"/>
              </a:endParaRPr>
            </a:p>
          </p:txBody>
        </p:sp>
      </p:grpSp>
      <p:grpSp>
        <p:nvGrpSpPr>
          <p:cNvPr id="80" name="Group 79">
            <a:extLst>
              <a:ext uri="{FF2B5EF4-FFF2-40B4-BE49-F238E27FC236}">
                <a16:creationId xmlns:a16="http://schemas.microsoft.com/office/drawing/2014/main" id="{5E7BD530-4297-4325-BAF7-7AA10BD2EA50}"/>
              </a:ext>
            </a:extLst>
          </p:cNvPr>
          <p:cNvGrpSpPr/>
          <p:nvPr/>
        </p:nvGrpSpPr>
        <p:grpSpPr>
          <a:xfrm>
            <a:off x="7212110" y="5809685"/>
            <a:ext cx="475662" cy="475662"/>
            <a:chOff x="5804411" y="2296586"/>
            <a:chExt cx="475662" cy="475662"/>
          </a:xfrm>
        </p:grpSpPr>
        <p:sp>
          <p:nvSpPr>
            <p:cNvPr id="81" name="Oval 80">
              <a:extLst>
                <a:ext uri="{FF2B5EF4-FFF2-40B4-BE49-F238E27FC236}">
                  <a16:creationId xmlns:a16="http://schemas.microsoft.com/office/drawing/2014/main" id="{B3049F01-AE79-42B2-B41B-71E5A859F30A}"/>
                </a:ext>
              </a:extLst>
            </p:cNvPr>
            <p:cNvSpPr/>
            <p:nvPr/>
          </p:nvSpPr>
          <p:spPr>
            <a:xfrm>
              <a:off x="5804411" y="2296586"/>
              <a:ext cx="475662" cy="4756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82" name="Freeform 9">
              <a:extLst>
                <a:ext uri="{FF2B5EF4-FFF2-40B4-BE49-F238E27FC236}">
                  <a16:creationId xmlns:a16="http://schemas.microsoft.com/office/drawing/2014/main" id="{5C9E139F-26D3-455F-A185-F266FBCD9F46}"/>
                </a:ext>
              </a:extLst>
            </p:cNvPr>
            <p:cNvSpPr>
              <a:spLocks/>
            </p:cNvSpPr>
            <p:nvPr/>
          </p:nvSpPr>
          <p:spPr bwMode="auto">
            <a:xfrm>
              <a:off x="5920667" y="2455545"/>
              <a:ext cx="243149" cy="157743"/>
            </a:xfrm>
            <a:custGeom>
              <a:avLst/>
              <a:gdLst>
                <a:gd name="T0" fmla="*/ 0 w 521"/>
                <a:gd name="T1" fmla="*/ 154 h 338"/>
                <a:gd name="T2" fmla="*/ 185 w 521"/>
                <a:gd name="T3" fmla="*/ 338 h 338"/>
                <a:gd name="T4" fmla="*/ 521 w 521"/>
                <a:gd name="T5" fmla="*/ 0 h 338"/>
              </a:gdLst>
              <a:ahLst/>
              <a:cxnLst>
                <a:cxn ang="0">
                  <a:pos x="T0" y="T1"/>
                </a:cxn>
                <a:cxn ang="0">
                  <a:pos x="T2" y="T3"/>
                </a:cxn>
                <a:cxn ang="0">
                  <a:pos x="T4" y="T5"/>
                </a:cxn>
              </a:cxnLst>
              <a:rect l="0" t="0" r="r" b="b"/>
              <a:pathLst>
                <a:path w="521" h="338">
                  <a:moveTo>
                    <a:pt x="0" y="154"/>
                  </a:moveTo>
                  <a:lnTo>
                    <a:pt x="185" y="338"/>
                  </a:lnTo>
                  <a:lnTo>
                    <a:pt x="521" y="0"/>
                  </a:lnTo>
                </a:path>
              </a:pathLst>
            </a:custGeom>
            <a:noFill/>
            <a:ln w="381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Lato"/>
                <a:ea typeface="+mn-ea"/>
                <a:cs typeface="+mn-cs"/>
              </a:endParaRPr>
            </a:p>
          </p:txBody>
        </p:sp>
      </p:grpSp>
      <p:grpSp>
        <p:nvGrpSpPr>
          <p:cNvPr id="83" name="Group 82">
            <a:extLst>
              <a:ext uri="{FF2B5EF4-FFF2-40B4-BE49-F238E27FC236}">
                <a16:creationId xmlns:a16="http://schemas.microsoft.com/office/drawing/2014/main" id="{A2F88C0D-C64D-4178-8B65-A07DF5A9FD4B}"/>
              </a:ext>
            </a:extLst>
          </p:cNvPr>
          <p:cNvGrpSpPr/>
          <p:nvPr/>
        </p:nvGrpSpPr>
        <p:grpSpPr>
          <a:xfrm>
            <a:off x="5265582" y="5243953"/>
            <a:ext cx="475662" cy="475662"/>
            <a:chOff x="5804411" y="2296586"/>
            <a:chExt cx="475662" cy="475662"/>
          </a:xfrm>
        </p:grpSpPr>
        <p:sp>
          <p:nvSpPr>
            <p:cNvPr id="84" name="Oval 83">
              <a:extLst>
                <a:ext uri="{FF2B5EF4-FFF2-40B4-BE49-F238E27FC236}">
                  <a16:creationId xmlns:a16="http://schemas.microsoft.com/office/drawing/2014/main" id="{877B0187-B1E8-42DA-A4BA-934CD433AA32}"/>
                </a:ext>
              </a:extLst>
            </p:cNvPr>
            <p:cNvSpPr/>
            <p:nvPr/>
          </p:nvSpPr>
          <p:spPr>
            <a:xfrm>
              <a:off x="5804411" y="2296586"/>
              <a:ext cx="475662" cy="4756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85" name="Freeform 9">
              <a:extLst>
                <a:ext uri="{FF2B5EF4-FFF2-40B4-BE49-F238E27FC236}">
                  <a16:creationId xmlns:a16="http://schemas.microsoft.com/office/drawing/2014/main" id="{C4F279EB-FC9D-46F1-AEC3-AED59154A232}"/>
                </a:ext>
              </a:extLst>
            </p:cNvPr>
            <p:cNvSpPr>
              <a:spLocks/>
            </p:cNvSpPr>
            <p:nvPr/>
          </p:nvSpPr>
          <p:spPr bwMode="auto">
            <a:xfrm>
              <a:off x="5920667" y="2455545"/>
              <a:ext cx="243149" cy="157743"/>
            </a:xfrm>
            <a:custGeom>
              <a:avLst/>
              <a:gdLst>
                <a:gd name="T0" fmla="*/ 0 w 521"/>
                <a:gd name="T1" fmla="*/ 154 h 338"/>
                <a:gd name="T2" fmla="*/ 185 w 521"/>
                <a:gd name="T3" fmla="*/ 338 h 338"/>
                <a:gd name="T4" fmla="*/ 521 w 521"/>
                <a:gd name="T5" fmla="*/ 0 h 338"/>
              </a:gdLst>
              <a:ahLst/>
              <a:cxnLst>
                <a:cxn ang="0">
                  <a:pos x="T0" y="T1"/>
                </a:cxn>
                <a:cxn ang="0">
                  <a:pos x="T2" y="T3"/>
                </a:cxn>
                <a:cxn ang="0">
                  <a:pos x="T4" y="T5"/>
                </a:cxn>
              </a:cxnLst>
              <a:rect l="0" t="0" r="r" b="b"/>
              <a:pathLst>
                <a:path w="521" h="338">
                  <a:moveTo>
                    <a:pt x="0" y="154"/>
                  </a:moveTo>
                  <a:lnTo>
                    <a:pt x="185" y="338"/>
                  </a:lnTo>
                  <a:lnTo>
                    <a:pt x="521" y="0"/>
                  </a:lnTo>
                </a:path>
              </a:pathLst>
            </a:custGeom>
            <a:noFill/>
            <a:ln w="381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Lato"/>
                <a:ea typeface="+mn-ea"/>
                <a:cs typeface="+mn-cs"/>
              </a:endParaRPr>
            </a:p>
          </p:txBody>
        </p:sp>
      </p:grpSp>
      <p:grpSp>
        <p:nvGrpSpPr>
          <p:cNvPr id="86" name="Group 85">
            <a:extLst>
              <a:ext uri="{FF2B5EF4-FFF2-40B4-BE49-F238E27FC236}">
                <a16:creationId xmlns:a16="http://schemas.microsoft.com/office/drawing/2014/main" id="{9866FEF5-B604-4DF9-BF3A-0103ECDB4B18}"/>
              </a:ext>
            </a:extLst>
          </p:cNvPr>
          <p:cNvGrpSpPr/>
          <p:nvPr/>
        </p:nvGrpSpPr>
        <p:grpSpPr>
          <a:xfrm>
            <a:off x="5481400" y="4266654"/>
            <a:ext cx="323011" cy="323011"/>
            <a:chOff x="5804411" y="2296586"/>
            <a:chExt cx="475662" cy="475662"/>
          </a:xfrm>
        </p:grpSpPr>
        <p:sp>
          <p:nvSpPr>
            <p:cNvPr id="87" name="Oval 86">
              <a:extLst>
                <a:ext uri="{FF2B5EF4-FFF2-40B4-BE49-F238E27FC236}">
                  <a16:creationId xmlns:a16="http://schemas.microsoft.com/office/drawing/2014/main" id="{E15DBD2E-B7F6-4CF4-8B6F-EA92B649F6F4}"/>
                </a:ext>
              </a:extLst>
            </p:cNvPr>
            <p:cNvSpPr/>
            <p:nvPr/>
          </p:nvSpPr>
          <p:spPr>
            <a:xfrm>
              <a:off x="5804411" y="2296586"/>
              <a:ext cx="475662" cy="4756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88" name="Freeform 9">
              <a:extLst>
                <a:ext uri="{FF2B5EF4-FFF2-40B4-BE49-F238E27FC236}">
                  <a16:creationId xmlns:a16="http://schemas.microsoft.com/office/drawing/2014/main" id="{6AEB79C8-551D-4015-8910-9B8061314FDC}"/>
                </a:ext>
              </a:extLst>
            </p:cNvPr>
            <p:cNvSpPr>
              <a:spLocks/>
            </p:cNvSpPr>
            <p:nvPr/>
          </p:nvSpPr>
          <p:spPr bwMode="auto">
            <a:xfrm>
              <a:off x="5920667" y="2455545"/>
              <a:ext cx="243149" cy="157743"/>
            </a:xfrm>
            <a:custGeom>
              <a:avLst/>
              <a:gdLst>
                <a:gd name="T0" fmla="*/ 0 w 521"/>
                <a:gd name="T1" fmla="*/ 154 h 338"/>
                <a:gd name="T2" fmla="*/ 185 w 521"/>
                <a:gd name="T3" fmla="*/ 338 h 338"/>
                <a:gd name="T4" fmla="*/ 521 w 521"/>
                <a:gd name="T5" fmla="*/ 0 h 338"/>
              </a:gdLst>
              <a:ahLst/>
              <a:cxnLst>
                <a:cxn ang="0">
                  <a:pos x="T0" y="T1"/>
                </a:cxn>
                <a:cxn ang="0">
                  <a:pos x="T2" y="T3"/>
                </a:cxn>
                <a:cxn ang="0">
                  <a:pos x="T4" y="T5"/>
                </a:cxn>
              </a:cxnLst>
              <a:rect l="0" t="0" r="r" b="b"/>
              <a:pathLst>
                <a:path w="521" h="338">
                  <a:moveTo>
                    <a:pt x="0" y="154"/>
                  </a:moveTo>
                  <a:lnTo>
                    <a:pt x="185" y="338"/>
                  </a:lnTo>
                  <a:lnTo>
                    <a:pt x="521" y="0"/>
                  </a:lnTo>
                </a:path>
              </a:pathLst>
            </a:custGeom>
            <a:noFill/>
            <a:ln w="381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Lato"/>
                <a:ea typeface="+mn-ea"/>
                <a:cs typeface="+mn-cs"/>
              </a:endParaRPr>
            </a:p>
          </p:txBody>
        </p:sp>
      </p:grpSp>
      <p:grpSp>
        <p:nvGrpSpPr>
          <p:cNvPr id="89" name="Group 88">
            <a:extLst>
              <a:ext uri="{FF2B5EF4-FFF2-40B4-BE49-F238E27FC236}">
                <a16:creationId xmlns:a16="http://schemas.microsoft.com/office/drawing/2014/main" id="{DE1DE1E5-5768-4FAA-B9EC-7C08CF5BFEBC}"/>
              </a:ext>
            </a:extLst>
          </p:cNvPr>
          <p:cNvGrpSpPr/>
          <p:nvPr/>
        </p:nvGrpSpPr>
        <p:grpSpPr>
          <a:xfrm>
            <a:off x="9275579" y="3906427"/>
            <a:ext cx="323011" cy="323011"/>
            <a:chOff x="5804411" y="2296586"/>
            <a:chExt cx="475662" cy="475662"/>
          </a:xfrm>
        </p:grpSpPr>
        <p:sp>
          <p:nvSpPr>
            <p:cNvPr id="90" name="Oval 89">
              <a:extLst>
                <a:ext uri="{FF2B5EF4-FFF2-40B4-BE49-F238E27FC236}">
                  <a16:creationId xmlns:a16="http://schemas.microsoft.com/office/drawing/2014/main" id="{449B4560-7430-4F0B-802B-B5D9DEC25EF8}"/>
                </a:ext>
              </a:extLst>
            </p:cNvPr>
            <p:cNvSpPr/>
            <p:nvPr/>
          </p:nvSpPr>
          <p:spPr>
            <a:xfrm>
              <a:off x="5804411" y="2296586"/>
              <a:ext cx="475662" cy="4756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91" name="Freeform 9">
              <a:extLst>
                <a:ext uri="{FF2B5EF4-FFF2-40B4-BE49-F238E27FC236}">
                  <a16:creationId xmlns:a16="http://schemas.microsoft.com/office/drawing/2014/main" id="{A200BA5C-5AB5-4965-AF99-CE2DF0459630}"/>
                </a:ext>
              </a:extLst>
            </p:cNvPr>
            <p:cNvSpPr>
              <a:spLocks/>
            </p:cNvSpPr>
            <p:nvPr/>
          </p:nvSpPr>
          <p:spPr bwMode="auto">
            <a:xfrm>
              <a:off x="5920667" y="2455545"/>
              <a:ext cx="243149" cy="157743"/>
            </a:xfrm>
            <a:custGeom>
              <a:avLst/>
              <a:gdLst>
                <a:gd name="T0" fmla="*/ 0 w 521"/>
                <a:gd name="T1" fmla="*/ 154 h 338"/>
                <a:gd name="T2" fmla="*/ 185 w 521"/>
                <a:gd name="T3" fmla="*/ 338 h 338"/>
                <a:gd name="T4" fmla="*/ 521 w 521"/>
                <a:gd name="T5" fmla="*/ 0 h 338"/>
              </a:gdLst>
              <a:ahLst/>
              <a:cxnLst>
                <a:cxn ang="0">
                  <a:pos x="T0" y="T1"/>
                </a:cxn>
                <a:cxn ang="0">
                  <a:pos x="T2" y="T3"/>
                </a:cxn>
                <a:cxn ang="0">
                  <a:pos x="T4" y="T5"/>
                </a:cxn>
              </a:cxnLst>
              <a:rect l="0" t="0" r="r" b="b"/>
              <a:pathLst>
                <a:path w="521" h="338">
                  <a:moveTo>
                    <a:pt x="0" y="154"/>
                  </a:moveTo>
                  <a:lnTo>
                    <a:pt x="185" y="338"/>
                  </a:lnTo>
                  <a:lnTo>
                    <a:pt x="521" y="0"/>
                  </a:lnTo>
                </a:path>
              </a:pathLst>
            </a:custGeom>
            <a:noFill/>
            <a:ln w="381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14141"/>
                </a:solidFill>
                <a:effectLst/>
                <a:uLnTx/>
                <a:uFillTx/>
                <a:latin typeface="Lato"/>
                <a:ea typeface="+mn-ea"/>
                <a:cs typeface="+mn-cs"/>
              </a:endParaRPr>
            </a:p>
          </p:txBody>
        </p:sp>
      </p:grpSp>
      <p:sp>
        <p:nvSpPr>
          <p:cNvPr id="69" name="TextBox 68">
            <a:extLst>
              <a:ext uri="{FF2B5EF4-FFF2-40B4-BE49-F238E27FC236}">
                <a16:creationId xmlns:a16="http://schemas.microsoft.com/office/drawing/2014/main" id="{5B0F66F8-CD2B-FC4F-A1F8-BCB114EB033C}"/>
              </a:ext>
            </a:extLst>
          </p:cNvPr>
          <p:cNvSpPr txBox="1"/>
          <p:nvPr/>
        </p:nvSpPr>
        <p:spPr>
          <a:xfrm>
            <a:off x="457201" y="3552576"/>
            <a:ext cx="2476499" cy="2031325"/>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414141"/>
                </a:solidFill>
                <a:effectLst/>
                <a:uLnTx/>
                <a:uFillTx/>
                <a:latin typeface="Lato"/>
                <a:ea typeface="Lato Black" panose="020F0502020204030203" pitchFamily="34" charset="0"/>
                <a:cs typeface="Lato Black" panose="020F0502020204030203" pitchFamily="34" charset="0"/>
              </a:rPr>
              <a:t>7,000 students and 27,000 devices, all managed by limited IT personnel.</a:t>
            </a:r>
          </a:p>
          <a:p>
            <a:pPr marL="0" marR="0" lvl="0" indent="0" algn="l" defTabSz="914377"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414141"/>
                </a:solidFill>
                <a:effectLst/>
                <a:uLnTx/>
                <a:uFillTx/>
                <a:latin typeface="Lato"/>
                <a:ea typeface="Lato Black" panose="020F0502020204030203" pitchFamily="34" charset="0"/>
                <a:cs typeface="Lato Black" panose="020F0502020204030203" pitchFamily="34" charset="0"/>
              </a:rPr>
              <a:t>2,000 access points installed in the dorms in less than 48 hours.</a:t>
            </a:r>
          </a:p>
          <a:p>
            <a:pPr marL="0" marR="0" lvl="0" indent="0" algn="l" defTabSz="914377" rtl="0" eaLnBrk="1" fontAlgn="auto" latinLnBrk="0" hangingPunct="1">
              <a:lnSpc>
                <a:spcPct val="100000"/>
              </a:lnSpc>
              <a:spcBef>
                <a:spcPts val="1200"/>
              </a:spcBef>
              <a:spcAft>
                <a:spcPts val="0"/>
              </a:spcAft>
              <a:buClrTx/>
              <a:buSzTx/>
              <a:buFontTx/>
              <a:buNone/>
              <a:tabLst/>
              <a:defRPr/>
            </a:pPr>
            <a:r>
              <a:rPr kumimoji="0" lang="en-US" sz="1400" b="0" i="0" u="none" strike="noStrike" kern="1200" cap="none" spc="0" normalizeH="0" baseline="0" noProof="0" dirty="0">
                <a:ln>
                  <a:noFill/>
                </a:ln>
                <a:solidFill>
                  <a:srgbClr val="414141"/>
                </a:solidFill>
                <a:effectLst/>
                <a:uLnTx/>
                <a:uFillTx/>
                <a:latin typeface="Lato"/>
                <a:ea typeface="Lato Black" panose="020F0502020204030203" pitchFamily="34" charset="0"/>
                <a:cs typeface="Lato Black" panose="020F0502020204030203" pitchFamily="34" charset="0"/>
              </a:rPr>
              <a:t>Help desk now staffed by </a:t>
            </a:r>
            <a:br>
              <a:rPr kumimoji="0" lang="en-US" sz="1400" b="0" i="0" u="none" strike="noStrike" kern="1200" cap="none" spc="0" normalizeH="0" baseline="0" noProof="0" dirty="0">
                <a:ln>
                  <a:noFill/>
                </a:ln>
                <a:solidFill>
                  <a:srgbClr val="414141"/>
                </a:solidFill>
                <a:effectLst/>
                <a:uLnTx/>
                <a:uFillTx/>
                <a:latin typeface="Lato"/>
                <a:ea typeface="Lato Black" panose="020F0502020204030203" pitchFamily="34" charset="0"/>
                <a:cs typeface="Lato Black" panose="020F0502020204030203" pitchFamily="34" charset="0"/>
              </a:rPr>
            </a:br>
            <a:r>
              <a:rPr kumimoji="0" lang="en-US" sz="1400" b="0" i="0" u="none" strike="noStrike" kern="1200" cap="none" spc="0" normalizeH="0" baseline="0" noProof="0" dirty="0">
                <a:ln>
                  <a:noFill/>
                </a:ln>
                <a:solidFill>
                  <a:srgbClr val="414141"/>
                </a:solidFill>
                <a:effectLst/>
                <a:uLnTx/>
                <a:uFillTx/>
                <a:latin typeface="Lato"/>
                <a:ea typeface="Lato Black" panose="020F0502020204030203" pitchFamily="34" charset="0"/>
                <a:cs typeface="Lato Black" panose="020F0502020204030203" pitchFamily="34" charset="0"/>
              </a:rPr>
              <a:t>grad students.</a:t>
            </a:r>
          </a:p>
        </p:txBody>
      </p:sp>
      <p:pic>
        <p:nvPicPr>
          <p:cNvPr id="2050" name="Picture 2" descr="Dartmouth College Logo transparent PNG - StickPNG">
            <a:extLst>
              <a:ext uri="{FF2B5EF4-FFF2-40B4-BE49-F238E27FC236}">
                <a16:creationId xmlns:a16="http://schemas.microsoft.com/office/drawing/2014/main" id="{73E2489C-094F-994B-BA45-3DDDA09A974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1046" b="33091"/>
          <a:stretch/>
        </p:blipFill>
        <p:spPr bwMode="auto">
          <a:xfrm>
            <a:off x="623864" y="5658695"/>
            <a:ext cx="2060713" cy="739039"/>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4008FB8F-2285-324D-AEDB-FB728CCB403E}"/>
              </a:ext>
            </a:extLst>
          </p:cNvPr>
          <p:cNvSpPr txBox="1"/>
          <p:nvPr/>
        </p:nvSpPr>
        <p:spPr>
          <a:xfrm>
            <a:off x="457200" y="2912496"/>
            <a:ext cx="3015060" cy="430887"/>
          </a:xfrm>
          <a:prstGeom prst="rect">
            <a:avLst/>
          </a:prstGeom>
          <a:noFill/>
        </p:spPr>
        <p:txBody>
          <a:bodyPr wrap="square" lIns="0" tIns="0" rIns="0" bIns="0" rtlCol="0">
            <a:sp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a:ln>
                  <a:noFill/>
                </a:ln>
                <a:solidFill>
                  <a:srgbClr val="414141"/>
                </a:solidFill>
                <a:effectLst/>
                <a:uLnTx/>
                <a:uFillTx/>
                <a:latin typeface="Lato Semibold"/>
                <a:ea typeface="Lato Black" panose="020F0502020204030203" pitchFamily="34" charset="0"/>
                <a:cs typeface="Lato Black" panose="020F0502020204030203" pitchFamily="34" charset="0"/>
              </a:rPr>
              <a:t>REAL RESULTS</a:t>
            </a:r>
          </a:p>
        </p:txBody>
      </p:sp>
      <p:pic>
        <p:nvPicPr>
          <p:cNvPr id="42" name="Graphic 41">
            <a:extLst>
              <a:ext uri="{FF2B5EF4-FFF2-40B4-BE49-F238E27FC236}">
                <a16:creationId xmlns:a16="http://schemas.microsoft.com/office/drawing/2014/main" id="{48E387B8-7BEA-CB4E-A399-29BE87466F0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7200" y="1734709"/>
            <a:ext cx="2476500" cy="640561"/>
          </a:xfrm>
          <a:prstGeom prst="rect">
            <a:avLst/>
          </a:prstGeom>
        </p:spPr>
      </p:pic>
      <p:pic>
        <p:nvPicPr>
          <p:cNvPr id="43" name="Graphic 42">
            <a:extLst>
              <a:ext uri="{FF2B5EF4-FFF2-40B4-BE49-F238E27FC236}">
                <a16:creationId xmlns:a16="http://schemas.microsoft.com/office/drawing/2014/main" id="{C47EE6B8-9F8D-8545-BCDC-40014507C79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7200" y="549715"/>
            <a:ext cx="548640" cy="548640"/>
          </a:xfrm>
          <a:prstGeom prst="rect">
            <a:avLst/>
          </a:prstGeom>
        </p:spPr>
      </p:pic>
      <p:pic>
        <p:nvPicPr>
          <p:cNvPr id="44" name="Graphic 43">
            <a:extLst>
              <a:ext uri="{FF2B5EF4-FFF2-40B4-BE49-F238E27FC236}">
                <a16:creationId xmlns:a16="http://schemas.microsoft.com/office/drawing/2014/main" id="{D5570240-75EC-0441-9B95-8CDB5EFEC6A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20608" y="549715"/>
            <a:ext cx="548640" cy="548640"/>
          </a:xfrm>
          <a:prstGeom prst="rect">
            <a:avLst/>
          </a:prstGeom>
        </p:spPr>
      </p:pic>
    </p:spTree>
    <p:extLst>
      <p:ext uri="{BB962C8B-B14F-4D97-AF65-F5344CB8AC3E}">
        <p14:creationId xmlns:p14="http://schemas.microsoft.com/office/powerpoint/2010/main" val="343714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00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750"/>
                                        <p:tgtEl>
                                          <p:spTgt spid="54"/>
                                        </p:tgtEl>
                                      </p:cBhvr>
                                    </p:animEffect>
                                  </p:childTnLst>
                                </p:cTn>
                              </p:par>
                              <p:par>
                                <p:cTn id="8" presetID="22" presetClass="entr" presetSubtype="1" fill="hold" nodeType="withEffect">
                                  <p:stCondLst>
                                    <p:cond delay="1000"/>
                                  </p:stCondLst>
                                  <p:childTnLst>
                                    <p:set>
                                      <p:cBhvr>
                                        <p:cTn id="9" dur="1" fill="hold">
                                          <p:stCondLst>
                                            <p:cond delay="0"/>
                                          </p:stCondLst>
                                        </p:cTn>
                                        <p:tgtEl>
                                          <p:spTgt spid="55"/>
                                        </p:tgtEl>
                                        <p:attrNameLst>
                                          <p:attrName>style.visibility</p:attrName>
                                        </p:attrNameLst>
                                      </p:cBhvr>
                                      <p:to>
                                        <p:strVal val="visible"/>
                                      </p:to>
                                    </p:set>
                                    <p:animEffect transition="in" filter="wipe(up)">
                                      <p:cBhvr>
                                        <p:cTn id="10" dur="750"/>
                                        <p:tgtEl>
                                          <p:spTgt spid="55"/>
                                        </p:tgtEl>
                                      </p:cBhvr>
                                    </p:animEffect>
                                  </p:childTnLst>
                                </p:cTn>
                              </p:par>
                              <p:par>
                                <p:cTn id="11" presetID="22" presetClass="entr" presetSubtype="1" fill="hold" nodeType="withEffect">
                                  <p:stCondLst>
                                    <p:cond delay="1000"/>
                                  </p:stCondLst>
                                  <p:childTnLst>
                                    <p:set>
                                      <p:cBhvr>
                                        <p:cTn id="12" dur="1" fill="hold">
                                          <p:stCondLst>
                                            <p:cond delay="0"/>
                                          </p:stCondLst>
                                        </p:cTn>
                                        <p:tgtEl>
                                          <p:spTgt spid="56"/>
                                        </p:tgtEl>
                                        <p:attrNameLst>
                                          <p:attrName>style.visibility</p:attrName>
                                        </p:attrNameLst>
                                      </p:cBhvr>
                                      <p:to>
                                        <p:strVal val="visible"/>
                                      </p:to>
                                    </p:set>
                                    <p:animEffect transition="in" filter="wipe(up)">
                                      <p:cBhvr>
                                        <p:cTn id="13" dur="750"/>
                                        <p:tgtEl>
                                          <p:spTgt spid="56"/>
                                        </p:tgtEl>
                                      </p:cBhvr>
                                    </p:animEffect>
                                  </p:childTnLst>
                                </p:cTn>
                              </p:par>
                              <p:par>
                                <p:cTn id="14" presetID="22" presetClass="entr" presetSubtype="1" fill="hold" nodeType="withEffect">
                                  <p:stCondLst>
                                    <p:cond delay="1000"/>
                                  </p:stCondLst>
                                  <p:childTnLst>
                                    <p:set>
                                      <p:cBhvr>
                                        <p:cTn id="15" dur="1" fill="hold">
                                          <p:stCondLst>
                                            <p:cond delay="0"/>
                                          </p:stCondLst>
                                        </p:cTn>
                                        <p:tgtEl>
                                          <p:spTgt spid="57"/>
                                        </p:tgtEl>
                                        <p:attrNameLst>
                                          <p:attrName>style.visibility</p:attrName>
                                        </p:attrNameLst>
                                      </p:cBhvr>
                                      <p:to>
                                        <p:strVal val="visible"/>
                                      </p:to>
                                    </p:set>
                                    <p:animEffect transition="in" filter="wipe(up)">
                                      <p:cBhvr>
                                        <p:cTn id="16" dur="750"/>
                                        <p:tgtEl>
                                          <p:spTgt spid="57"/>
                                        </p:tgtEl>
                                      </p:cBhvr>
                                    </p:animEffect>
                                  </p:childTnLst>
                                </p:cTn>
                              </p:par>
                              <p:par>
                                <p:cTn id="17" presetID="22" presetClass="entr" presetSubtype="1" fill="hold" nodeType="withEffect">
                                  <p:stCondLst>
                                    <p:cond delay="1000"/>
                                  </p:stCondLst>
                                  <p:childTnLst>
                                    <p:set>
                                      <p:cBhvr>
                                        <p:cTn id="18" dur="1" fill="hold">
                                          <p:stCondLst>
                                            <p:cond delay="0"/>
                                          </p:stCondLst>
                                        </p:cTn>
                                        <p:tgtEl>
                                          <p:spTgt spid="58"/>
                                        </p:tgtEl>
                                        <p:attrNameLst>
                                          <p:attrName>style.visibility</p:attrName>
                                        </p:attrNameLst>
                                      </p:cBhvr>
                                      <p:to>
                                        <p:strVal val="visible"/>
                                      </p:to>
                                    </p:set>
                                    <p:animEffect transition="in" filter="wipe(up)">
                                      <p:cBhvr>
                                        <p:cTn id="19" dur="750"/>
                                        <p:tgtEl>
                                          <p:spTgt spid="58"/>
                                        </p:tgtEl>
                                      </p:cBhvr>
                                    </p:animEffect>
                                  </p:childTnLst>
                                </p:cTn>
                              </p:par>
                              <p:par>
                                <p:cTn id="20" presetID="22" presetClass="entr" presetSubtype="1" fill="hold" nodeType="withEffect">
                                  <p:stCondLst>
                                    <p:cond delay="175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1000"/>
                                        <p:tgtEl>
                                          <p:spTgt spid="7"/>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250"/>
                                        <p:tgtEl>
                                          <p:spTgt spid="3"/>
                                        </p:tgtEl>
                                      </p:cBhvr>
                                    </p:animEffect>
                                  </p:childTnLst>
                                </p:cTn>
                              </p:par>
                              <p:par>
                                <p:cTn id="26" presetID="63" presetClass="path" presetSubtype="0" decel="100000" fill="hold" nodeType="withEffect">
                                  <p:stCondLst>
                                    <p:cond delay="0"/>
                                  </p:stCondLst>
                                  <p:childTnLst>
                                    <p:animMotion origin="layout" path="M 2.5E-6 4.44444E-6 L -0.01901 4.44444E-6 " pathEditMode="relative" rAng="0" ptsTypes="AA">
                                      <p:cBhvr>
                                        <p:cTn id="27" dur="1000" spd="-100000" fill="hold"/>
                                        <p:tgtEl>
                                          <p:spTgt spid="3"/>
                                        </p:tgtEl>
                                        <p:attrNameLst>
                                          <p:attrName>ppt_x</p:attrName>
                                          <p:attrName>ppt_y</p:attrName>
                                        </p:attrNameLst>
                                      </p:cBhvr>
                                      <p:rCtr x="-951" y="0"/>
                                    </p:animMotion>
                                  </p:childTnLst>
                                </p:cTn>
                              </p:par>
                              <p:par>
                                <p:cTn id="28" presetID="10" presetClass="entr" presetSubtype="0" fill="hold" nodeType="withEffect">
                                  <p:stCondLst>
                                    <p:cond delay="125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
                                        <p:tgtEl>
                                          <p:spTgt spid="5"/>
                                        </p:tgtEl>
                                      </p:cBhvr>
                                    </p:animEffect>
                                  </p:childTnLst>
                                </p:cTn>
                              </p:par>
                              <p:par>
                                <p:cTn id="31" presetID="10" presetClass="entr" presetSubtype="0" fill="hold" nodeType="withEffect">
                                  <p:stCondLst>
                                    <p:cond delay="0"/>
                                  </p:stCondLst>
                                  <p:childTnLst>
                                    <p:set>
                                      <p:cBhvr>
                                        <p:cTn id="32" dur="1" fill="hold">
                                          <p:stCondLst>
                                            <p:cond delay="0"/>
                                          </p:stCondLst>
                                        </p:cTn>
                                        <p:tgtEl>
                                          <p:spTgt spid="76"/>
                                        </p:tgtEl>
                                        <p:attrNameLst>
                                          <p:attrName>style.visibility</p:attrName>
                                        </p:attrNameLst>
                                      </p:cBhvr>
                                      <p:to>
                                        <p:strVal val="visible"/>
                                      </p:to>
                                    </p:set>
                                    <p:animEffect transition="in" filter="fade">
                                      <p:cBhvr>
                                        <p:cTn id="33" dur="250"/>
                                        <p:tgtEl>
                                          <p:spTgt spid="76"/>
                                        </p:tgtEl>
                                      </p:cBhvr>
                                    </p:animEffect>
                                  </p:childTnLst>
                                </p:cTn>
                              </p:par>
                              <p:par>
                                <p:cTn id="34" presetID="6" presetClass="emph" presetSubtype="0" fill="hold" nodeType="withEffect">
                                  <p:stCondLst>
                                    <p:cond delay="0"/>
                                  </p:stCondLst>
                                  <p:childTnLst>
                                    <p:animScale>
                                      <p:cBhvr>
                                        <p:cTn id="35" dur="10" fill="hold"/>
                                        <p:tgtEl>
                                          <p:spTgt spid="76"/>
                                        </p:tgtEl>
                                      </p:cBhvr>
                                      <p:by x="1000" y="1000"/>
                                    </p:animScale>
                                  </p:childTnLst>
                                </p:cTn>
                              </p:par>
                              <p:par>
                                <p:cTn id="36" presetID="6" presetClass="emph" presetSubtype="0" decel="100000" fill="hold" nodeType="withEffect">
                                  <p:stCondLst>
                                    <p:cond delay="10"/>
                                  </p:stCondLst>
                                  <p:childTnLst>
                                    <p:animScale>
                                      <p:cBhvr>
                                        <p:cTn id="37" dur="1000" fill="hold"/>
                                        <p:tgtEl>
                                          <p:spTgt spid="76"/>
                                        </p:tgtEl>
                                      </p:cBhvr>
                                      <p:by x="9999000" y="9999000"/>
                                    </p:animScale>
                                  </p:childTnLst>
                                </p:cTn>
                              </p:par>
                              <p:par>
                                <p:cTn id="38" presetID="10" presetClass="entr" presetSubtype="0" fill="hold" nodeType="withEffect">
                                  <p:stCondLst>
                                    <p:cond delay="110"/>
                                  </p:stCondLst>
                                  <p:childTnLst>
                                    <p:set>
                                      <p:cBhvr>
                                        <p:cTn id="39" dur="1" fill="hold">
                                          <p:stCondLst>
                                            <p:cond delay="0"/>
                                          </p:stCondLst>
                                        </p:cTn>
                                        <p:tgtEl>
                                          <p:spTgt spid="77"/>
                                        </p:tgtEl>
                                        <p:attrNameLst>
                                          <p:attrName>style.visibility</p:attrName>
                                        </p:attrNameLst>
                                      </p:cBhvr>
                                      <p:to>
                                        <p:strVal val="visible"/>
                                      </p:to>
                                    </p:set>
                                    <p:animEffect transition="in" filter="fade">
                                      <p:cBhvr>
                                        <p:cTn id="40" dur="250"/>
                                        <p:tgtEl>
                                          <p:spTgt spid="77"/>
                                        </p:tgtEl>
                                      </p:cBhvr>
                                    </p:animEffect>
                                  </p:childTnLst>
                                </p:cTn>
                              </p:par>
                              <p:par>
                                <p:cTn id="41" presetID="6" presetClass="emph" presetSubtype="0" fill="hold" nodeType="withEffect">
                                  <p:stCondLst>
                                    <p:cond delay="100"/>
                                  </p:stCondLst>
                                  <p:childTnLst>
                                    <p:animScale>
                                      <p:cBhvr>
                                        <p:cTn id="42" dur="10" fill="hold"/>
                                        <p:tgtEl>
                                          <p:spTgt spid="77"/>
                                        </p:tgtEl>
                                      </p:cBhvr>
                                      <p:by x="1000" y="1000"/>
                                    </p:animScale>
                                  </p:childTnLst>
                                </p:cTn>
                              </p:par>
                              <p:par>
                                <p:cTn id="43" presetID="6" presetClass="emph" presetSubtype="0" decel="100000" fill="hold" nodeType="withEffect">
                                  <p:stCondLst>
                                    <p:cond delay="110"/>
                                  </p:stCondLst>
                                  <p:childTnLst>
                                    <p:animScale>
                                      <p:cBhvr>
                                        <p:cTn id="44" dur="1000" fill="hold"/>
                                        <p:tgtEl>
                                          <p:spTgt spid="77"/>
                                        </p:tgtEl>
                                      </p:cBhvr>
                                      <p:by x="9999000" y="9999000"/>
                                    </p:animScale>
                                  </p:childTnLst>
                                </p:cTn>
                              </p:par>
                              <p:par>
                                <p:cTn id="45" presetID="10" presetClass="entr" presetSubtype="0" fill="hold" nodeType="withEffect">
                                  <p:stCondLst>
                                    <p:cond delay="10"/>
                                  </p:stCondLst>
                                  <p:childTnLst>
                                    <p:set>
                                      <p:cBhvr>
                                        <p:cTn id="46" dur="1" fill="hold">
                                          <p:stCondLst>
                                            <p:cond delay="0"/>
                                          </p:stCondLst>
                                        </p:cTn>
                                        <p:tgtEl>
                                          <p:spTgt spid="80"/>
                                        </p:tgtEl>
                                        <p:attrNameLst>
                                          <p:attrName>style.visibility</p:attrName>
                                        </p:attrNameLst>
                                      </p:cBhvr>
                                      <p:to>
                                        <p:strVal val="visible"/>
                                      </p:to>
                                    </p:set>
                                    <p:animEffect transition="in" filter="fade">
                                      <p:cBhvr>
                                        <p:cTn id="47" dur="250"/>
                                        <p:tgtEl>
                                          <p:spTgt spid="80"/>
                                        </p:tgtEl>
                                      </p:cBhvr>
                                    </p:animEffect>
                                  </p:childTnLst>
                                </p:cTn>
                              </p:par>
                              <p:par>
                                <p:cTn id="48" presetID="6" presetClass="emph" presetSubtype="0" fill="hold" nodeType="withEffect">
                                  <p:stCondLst>
                                    <p:cond delay="0"/>
                                  </p:stCondLst>
                                  <p:childTnLst>
                                    <p:animScale>
                                      <p:cBhvr>
                                        <p:cTn id="49" dur="10" fill="hold"/>
                                        <p:tgtEl>
                                          <p:spTgt spid="80"/>
                                        </p:tgtEl>
                                      </p:cBhvr>
                                      <p:by x="1000" y="1000"/>
                                    </p:animScale>
                                  </p:childTnLst>
                                </p:cTn>
                              </p:par>
                              <p:par>
                                <p:cTn id="50" presetID="6" presetClass="emph" presetSubtype="0" decel="100000" fill="hold" nodeType="withEffect">
                                  <p:stCondLst>
                                    <p:cond delay="10"/>
                                  </p:stCondLst>
                                  <p:childTnLst>
                                    <p:animScale>
                                      <p:cBhvr>
                                        <p:cTn id="51" dur="1000" fill="hold"/>
                                        <p:tgtEl>
                                          <p:spTgt spid="80"/>
                                        </p:tgtEl>
                                      </p:cBhvr>
                                      <p:by x="9999000" y="9999000"/>
                                    </p:animScale>
                                  </p:childTnLst>
                                </p:cTn>
                              </p:par>
                              <p:par>
                                <p:cTn id="52" presetID="10" presetClass="entr" presetSubtype="0" fill="hold" nodeType="withEffect">
                                  <p:stCondLst>
                                    <p:cond delay="160"/>
                                  </p:stCondLst>
                                  <p:childTnLst>
                                    <p:set>
                                      <p:cBhvr>
                                        <p:cTn id="53" dur="1" fill="hold">
                                          <p:stCondLst>
                                            <p:cond delay="0"/>
                                          </p:stCondLst>
                                        </p:cTn>
                                        <p:tgtEl>
                                          <p:spTgt spid="83"/>
                                        </p:tgtEl>
                                        <p:attrNameLst>
                                          <p:attrName>style.visibility</p:attrName>
                                        </p:attrNameLst>
                                      </p:cBhvr>
                                      <p:to>
                                        <p:strVal val="visible"/>
                                      </p:to>
                                    </p:set>
                                    <p:animEffect transition="in" filter="fade">
                                      <p:cBhvr>
                                        <p:cTn id="54" dur="250"/>
                                        <p:tgtEl>
                                          <p:spTgt spid="83"/>
                                        </p:tgtEl>
                                      </p:cBhvr>
                                    </p:animEffect>
                                  </p:childTnLst>
                                </p:cTn>
                              </p:par>
                              <p:par>
                                <p:cTn id="55" presetID="6" presetClass="emph" presetSubtype="0" fill="hold" nodeType="withEffect">
                                  <p:stCondLst>
                                    <p:cond delay="150"/>
                                  </p:stCondLst>
                                  <p:childTnLst>
                                    <p:animScale>
                                      <p:cBhvr>
                                        <p:cTn id="56" dur="10" fill="hold"/>
                                        <p:tgtEl>
                                          <p:spTgt spid="83"/>
                                        </p:tgtEl>
                                      </p:cBhvr>
                                      <p:by x="1000" y="1000"/>
                                    </p:animScale>
                                  </p:childTnLst>
                                </p:cTn>
                              </p:par>
                              <p:par>
                                <p:cTn id="57" presetID="6" presetClass="emph" presetSubtype="0" decel="100000" fill="hold" nodeType="withEffect">
                                  <p:stCondLst>
                                    <p:cond delay="160"/>
                                  </p:stCondLst>
                                  <p:childTnLst>
                                    <p:animScale>
                                      <p:cBhvr>
                                        <p:cTn id="58" dur="1000" fill="hold"/>
                                        <p:tgtEl>
                                          <p:spTgt spid="83"/>
                                        </p:tgtEl>
                                      </p:cBhvr>
                                      <p:by x="9999000" y="9999000"/>
                                    </p:animScale>
                                  </p:childTnLst>
                                </p:cTn>
                              </p:par>
                              <p:par>
                                <p:cTn id="59" presetID="10" presetClass="entr" presetSubtype="0" fill="hold" nodeType="withEffect">
                                  <p:stCondLst>
                                    <p:cond delay="10"/>
                                  </p:stCondLst>
                                  <p:childTnLst>
                                    <p:set>
                                      <p:cBhvr>
                                        <p:cTn id="60" dur="1" fill="hold">
                                          <p:stCondLst>
                                            <p:cond delay="0"/>
                                          </p:stCondLst>
                                        </p:cTn>
                                        <p:tgtEl>
                                          <p:spTgt spid="86"/>
                                        </p:tgtEl>
                                        <p:attrNameLst>
                                          <p:attrName>style.visibility</p:attrName>
                                        </p:attrNameLst>
                                      </p:cBhvr>
                                      <p:to>
                                        <p:strVal val="visible"/>
                                      </p:to>
                                    </p:set>
                                    <p:animEffect transition="in" filter="fade">
                                      <p:cBhvr>
                                        <p:cTn id="61" dur="250"/>
                                        <p:tgtEl>
                                          <p:spTgt spid="86"/>
                                        </p:tgtEl>
                                      </p:cBhvr>
                                    </p:animEffect>
                                  </p:childTnLst>
                                </p:cTn>
                              </p:par>
                              <p:par>
                                <p:cTn id="62" presetID="6" presetClass="emph" presetSubtype="0" fill="hold" nodeType="withEffect">
                                  <p:stCondLst>
                                    <p:cond delay="0"/>
                                  </p:stCondLst>
                                  <p:childTnLst>
                                    <p:animScale>
                                      <p:cBhvr>
                                        <p:cTn id="63" dur="10" fill="hold"/>
                                        <p:tgtEl>
                                          <p:spTgt spid="86"/>
                                        </p:tgtEl>
                                      </p:cBhvr>
                                      <p:by x="1000" y="1000"/>
                                    </p:animScale>
                                  </p:childTnLst>
                                </p:cTn>
                              </p:par>
                              <p:par>
                                <p:cTn id="64" presetID="6" presetClass="emph" presetSubtype="0" decel="100000" fill="hold" nodeType="withEffect">
                                  <p:stCondLst>
                                    <p:cond delay="10"/>
                                  </p:stCondLst>
                                  <p:childTnLst>
                                    <p:animScale>
                                      <p:cBhvr>
                                        <p:cTn id="65" dur="1000" fill="hold"/>
                                        <p:tgtEl>
                                          <p:spTgt spid="86"/>
                                        </p:tgtEl>
                                      </p:cBhvr>
                                      <p:by x="9999000" y="9999000"/>
                                    </p:animScale>
                                  </p:childTnLst>
                                </p:cTn>
                              </p:par>
                              <p:par>
                                <p:cTn id="66" presetID="10" presetClass="entr" presetSubtype="0" fill="hold" nodeType="withEffect">
                                  <p:stCondLst>
                                    <p:cond delay="130"/>
                                  </p:stCondLst>
                                  <p:childTnLst>
                                    <p:set>
                                      <p:cBhvr>
                                        <p:cTn id="67" dur="1" fill="hold">
                                          <p:stCondLst>
                                            <p:cond delay="0"/>
                                          </p:stCondLst>
                                        </p:cTn>
                                        <p:tgtEl>
                                          <p:spTgt spid="89"/>
                                        </p:tgtEl>
                                        <p:attrNameLst>
                                          <p:attrName>style.visibility</p:attrName>
                                        </p:attrNameLst>
                                      </p:cBhvr>
                                      <p:to>
                                        <p:strVal val="visible"/>
                                      </p:to>
                                    </p:set>
                                    <p:animEffect transition="in" filter="fade">
                                      <p:cBhvr>
                                        <p:cTn id="68" dur="250"/>
                                        <p:tgtEl>
                                          <p:spTgt spid="89"/>
                                        </p:tgtEl>
                                      </p:cBhvr>
                                    </p:animEffect>
                                  </p:childTnLst>
                                </p:cTn>
                              </p:par>
                              <p:par>
                                <p:cTn id="69" presetID="6" presetClass="emph" presetSubtype="0" fill="hold" nodeType="withEffect">
                                  <p:stCondLst>
                                    <p:cond delay="120"/>
                                  </p:stCondLst>
                                  <p:childTnLst>
                                    <p:animScale>
                                      <p:cBhvr>
                                        <p:cTn id="70" dur="10" fill="hold"/>
                                        <p:tgtEl>
                                          <p:spTgt spid="89"/>
                                        </p:tgtEl>
                                      </p:cBhvr>
                                      <p:by x="1000" y="1000"/>
                                    </p:animScale>
                                  </p:childTnLst>
                                </p:cTn>
                              </p:par>
                              <p:par>
                                <p:cTn id="71" presetID="6" presetClass="emph" presetSubtype="0" decel="100000" fill="hold" nodeType="withEffect">
                                  <p:stCondLst>
                                    <p:cond delay="130"/>
                                  </p:stCondLst>
                                  <p:childTnLst>
                                    <p:animScale>
                                      <p:cBhvr>
                                        <p:cTn id="72" dur="1000" fill="hold"/>
                                        <p:tgtEl>
                                          <p:spTgt spid="89"/>
                                        </p:tgtEl>
                                      </p:cBhvr>
                                      <p:by x="9999000" y="9999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9181113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lide Number Placeholder 5"/>
          <p:cNvSpPr txBox="1">
            <a:spLocks/>
          </p:cNvSpPr>
          <p:nvPr/>
        </p:nvSpPr>
        <p:spPr>
          <a:xfrm>
            <a:off x="9279468" y="6534732"/>
            <a:ext cx="2844800" cy="365125"/>
          </a:xfrm>
          <a:prstGeom prst="rect">
            <a:avLst/>
          </a:prstGeom>
        </p:spPr>
        <p:txBody>
          <a:bodyPr vert="horz" lIns="121920" tIns="60960" rIns="121920" bIns="60960" rtlCol="0" anchor="ctr"/>
          <a:lstStyle>
            <a:defPPr>
              <a:defRPr lang="en-US"/>
            </a:defPPr>
            <a:lvl1pPr marL="0" algn="r" defTabSz="457200" rtl="0" eaLnBrk="1" latinLnBrk="0" hangingPunct="1">
              <a:defRPr sz="1000" kern="1200">
                <a:solidFill>
                  <a:schemeClr val="tx1">
                    <a:tint val="75000"/>
                  </a:schemeClr>
                </a:solidFill>
                <a:latin typeface="Avenir Light"/>
                <a:ea typeface="+mn-ea"/>
                <a:cs typeface="Avenir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09570">
              <a:defRPr/>
            </a:pPr>
            <a:fld id="{CAB913D6-22FA-C648-8B3A-9D2321A51581}" type="slidenum">
              <a:rPr lang="en-US" sz="1333" b="1">
                <a:solidFill>
                  <a:srgbClr val="5BB7EC"/>
                </a:solidFill>
                <a:latin typeface="Avenir Next Regular"/>
                <a:cs typeface="Avenir Next Regular"/>
                <a:sym typeface="Arial"/>
                <a:rtl val="0"/>
              </a:rPr>
              <a:pPr defTabSz="609570">
                <a:defRPr/>
              </a:pPr>
              <a:t>2</a:t>
            </a:fld>
            <a:endParaRPr lang="en-US" sz="1333" b="1">
              <a:solidFill>
                <a:srgbClr val="5BB7EC"/>
              </a:solidFill>
              <a:latin typeface="Avenir Next Regular"/>
              <a:cs typeface="Avenir Next Regular"/>
              <a:sym typeface="Arial"/>
              <a:rtl val="0"/>
            </a:endParaRPr>
          </a:p>
        </p:txBody>
      </p:sp>
      <p:cxnSp>
        <p:nvCxnSpPr>
          <p:cNvPr id="35" name="Straight Connector 34"/>
          <p:cNvCxnSpPr>
            <a:cxnSpLocks/>
          </p:cNvCxnSpPr>
          <p:nvPr/>
        </p:nvCxnSpPr>
        <p:spPr>
          <a:xfrm>
            <a:off x="1737029" y="1572482"/>
            <a:ext cx="0" cy="47278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cxnSpLocks/>
          </p:cNvCxnSpPr>
          <p:nvPr/>
        </p:nvCxnSpPr>
        <p:spPr>
          <a:xfrm flipH="1">
            <a:off x="1755064" y="4108824"/>
            <a:ext cx="5621013" cy="2697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Arc 37"/>
          <p:cNvSpPr/>
          <p:nvPr/>
        </p:nvSpPr>
        <p:spPr>
          <a:xfrm rot="4238827">
            <a:off x="1310458" y="-3287611"/>
            <a:ext cx="4488423" cy="9349501"/>
          </a:xfrm>
          <a:prstGeom prst="arc">
            <a:avLst>
              <a:gd name="adj1" fmla="val 17838834"/>
              <a:gd name="adj2" fmla="val 3208065"/>
            </a:avLst>
          </a:prstGeom>
          <a:ln w="85725">
            <a:solidFill>
              <a:srgbClr val="0070C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defRPr/>
            </a:pPr>
            <a:endParaRPr lang="en-US" sz="1867" kern="0" dirty="0">
              <a:solidFill>
                <a:prstClr val="black"/>
              </a:solidFill>
              <a:latin typeface="Arial"/>
              <a:sym typeface="Arial"/>
              <a:rtl val="0"/>
            </a:endParaRPr>
          </a:p>
        </p:txBody>
      </p:sp>
      <p:sp>
        <p:nvSpPr>
          <p:cNvPr id="40" name="Arc 39"/>
          <p:cNvSpPr/>
          <p:nvPr/>
        </p:nvSpPr>
        <p:spPr>
          <a:xfrm rot="6105809" flipH="1">
            <a:off x="-2471997" y="3953985"/>
            <a:ext cx="7002748" cy="7192609"/>
          </a:xfrm>
          <a:prstGeom prst="arc">
            <a:avLst>
              <a:gd name="adj1" fmla="val 18077234"/>
              <a:gd name="adj2" fmla="val 0"/>
            </a:avLst>
          </a:prstGeom>
          <a:ln w="53975">
            <a:solidFill>
              <a:srgbClr val="E67A2D"/>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defTabSz="1219140">
              <a:defRPr/>
            </a:pPr>
            <a:endParaRPr lang="en-US" sz="1867" kern="0" dirty="0">
              <a:solidFill>
                <a:prstClr val="black"/>
              </a:solidFill>
              <a:latin typeface="Arial"/>
              <a:sym typeface="Arial"/>
              <a:rtl val="0"/>
            </a:endParaRPr>
          </a:p>
        </p:txBody>
      </p:sp>
      <p:pic>
        <p:nvPicPr>
          <p:cNvPr id="41" name="Picture 2" descr="Image result for it g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7162" y="4175691"/>
            <a:ext cx="856175" cy="85617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Image result for it g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8513" y="4182801"/>
            <a:ext cx="838728" cy="83872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Image result for it g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2105" y="4172464"/>
            <a:ext cx="838728" cy="83872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Image result for it g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827" y="4203491"/>
            <a:ext cx="838728" cy="83872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Image result for it g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9793" y="5880968"/>
            <a:ext cx="838728" cy="83872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Image result for it g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1065" y="5863304"/>
            <a:ext cx="838728" cy="838728"/>
          </a:xfrm>
          <a:prstGeom prst="rect">
            <a:avLst/>
          </a:prstGeom>
          <a:noFill/>
          <a:extLst>
            <a:ext uri="{909E8E84-426E-40DD-AFC4-6F175D3DCCD1}">
              <a14:hiddenFill xmlns:a14="http://schemas.microsoft.com/office/drawing/2010/main">
                <a:solidFill>
                  <a:srgbClr val="FFFFFF"/>
                </a:solidFill>
              </a14:hiddenFill>
            </a:ext>
          </a:extLst>
        </p:spPr>
      </p:pic>
      <p:sp>
        <p:nvSpPr>
          <p:cNvPr id="48" name="Arrow: Down 47"/>
          <p:cNvSpPr/>
          <p:nvPr/>
        </p:nvSpPr>
        <p:spPr>
          <a:xfrm>
            <a:off x="5642107" y="5096184"/>
            <a:ext cx="378695" cy="723385"/>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1867" kern="0">
              <a:solidFill>
                <a:prstClr val="white"/>
              </a:solidFill>
              <a:latin typeface="Arial"/>
              <a:sym typeface="Arial"/>
              <a:rtl val="0"/>
            </a:endParaRPr>
          </a:p>
        </p:txBody>
      </p:sp>
      <p:cxnSp>
        <p:nvCxnSpPr>
          <p:cNvPr id="72" name="Straight Arrow Connector 71"/>
          <p:cNvCxnSpPr>
            <a:cxnSpLocks/>
          </p:cNvCxnSpPr>
          <p:nvPr/>
        </p:nvCxnSpPr>
        <p:spPr>
          <a:xfrm flipV="1">
            <a:off x="1749039" y="1549477"/>
            <a:ext cx="5091796" cy="2552000"/>
          </a:xfrm>
          <a:prstGeom prst="straightConnector1">
            <a:avLst/>
          </a:prstGeom>
          <a:ln w="6032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6457118" y="1030576"/>
            <a:ext cx="2939143" cy="553998"/>
          </a:xfrm>
          <a:prstGeom prst="rect">
            <a:avLst/>
          </a:prstGeom>
          <a:noFill/>
        </p:spPr>
        <p:txBody>
          <a:bodyPr wrap="square" rtlCol="0">
            <a:spAutoFit/>
          </a:bodyPr>
          <a:lstStyle/>
          <a:p>
            <a:pPr algn="ctr" defTabSz="1219140">
              <a:defRPr/>
            </a:pPr>
            <a:r>
              <a:rPr lang="en-US" sz="1600" b="1" kern="0" dirty="0">
                <a:solidFill>
                  <a:prstClr val="black">
                    <a:lumMod val="50000"/>
                    <a:lumOff val="50000"/>
                  </a:prstClr>
                </a:solidFill>
                <a:latin typeface="Arial" panose="020B0604020202020204" pitchFamily="34" charset="0"/>
                <a:cs typeface="Arial" panose="020B0604020202020204" pitchFamily="34" charset="0"/>
                <a:sym typeface="Arial"/>
                <a:rtl val="0"/>
              </a:rPr>
              <a:t>Demand for Bandwidth</a:t>
            </a:r>
          </a:p>
          <a:p>
            <a:pPr algn="ctr" defTabSz="1219140">
              <a:defRPr/>
            </a:pPr>
            <a:r>
              <a:rPr lang="en-US" sz="1400" kern="0" dirty="0">
                <a:solidFill>
                  <a:prstClr val="black">
                    <a:lumMod val="50000"/>
                    <a:lumOff val="50000"/>
                  </a:prstClr>
                </a:solidFill>
                <a:latin typeface="Arial" panose="020B0604020202020204" pitchFamily="34" charset="0"/>
                <a:cs typeface="Arial" panose="020B0604020202020204" pitchFamily="34" charset="0"/>
                <a:sym typeface="Arial"/>
                <a:rtl val="0"/>
              </a:rPr>
              <a:t>5 EB/month to 88.7 EB/month</a:t>
            </a:r>
          </a:p>
        </p:txBody>
      </p:sp>
      <p:sp>
        <p:nvSpPr>
          <p:cNvPr id="81" name="TextBox 80"/>
          <p:cNvSpPr txBox="1"/>
          <p:nvPr/>
        </p:nvSpPr>
        <p:spPr>
          <a:xfrm>
            <a:off x="3000386" y="1749111"/>
            <a:ext cx="2939143" cy="553998"/>
          </a:xfrm>
          <a:prstGeom prst="rect">
            <a:avLst/>
          </a:prstGeom>
          <a:noFill/>
        </p:spPr>
        <p:txBody>
          <a:bodyPr wrap="square" rtlCol="0">
            <a:spAutoFit/>
          </a:bodyPr>
          <a:lstStyle/>
          <a:p>
            <a:pPr algn="ctr" defTabSz="1219140">
              <a:defRPr/>
            </a:pPr>
            <a:r>
              <a:rPr lang="en-US" sz="1600" b="1" kern="0" dirty="0">
                <a:solidFill>
                  <a:prstClr val="black">
                    <a:lumMod val="50000"/>
                    <a:lumOff val="50000"/>
                  </a:prstClr>
                </a:solidFill>
                <a:latin typeface="Arial" panose="020B0604020202020204" pitchFamily="34" charset="0"/>
                <a:cs typeface="Arial" panose="020B0604020202020204" pitchFamily="34" charset="0"/>
                <a:sym typeface="Arial"/>
                <a:rtl val="0"/>
              </a:rPr>
              <a:t>Connected Devices</a:t>
            </a:r>
          </a:p>
          <a:p>
            <a:pPr algn="ctr" defTabSz="1219140">
              <a:defRPr/>
            </a:pPr>
            <a:r>
              <a:rPr lang="en-US" sz="1400" kern="0" dirty="0">
                <a:solidFill>
                  <a:prstClr val="black">
                    <a:lumMod val="50000"/>
                    <a:lumOff val="50000"/>
                  </a:prstClr>
                </a:solidFill>
                <a:latin typeface="Arial" panose="020B0604020202020204" pitchFamily="34" charset="0"/>
                <a:cs typeface="Arial" panose="020B0604020202020204" pitchFamily="34" charset="0"/>
                <a:sym typeface="Arial"/>
                <a:rtl val="0"/>
              </a:rPr>
              <a:t>500 M to 12.6 B</a:t>
            </a:r>
          </a:p>
        </p:txBody>
      </p:sp>
      <p:sp>
        <p:nvSpPr>
          <p:cNvPr id="85" name="Isosceles Triangle 84"/>
          <p:cNvSpPr/>
          <p:nvPr/>
        </p:nvSpPr>
        <p:spPr>
          <a:xfrm rot="828021">
            <a:off x="6951240" y="1648335"/>
            <a:ext cx="410656" cy="246208"/>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1867" kern="0">
              <a:solidFill>
                <a:prstClr val="white"/>
              </a:solidFill>
              <a:latin typeface="Arial"/>
              <a:sym typeface="Arial"/>
              <a:rtl val="0"/>
            </a:endParaRPr>
          </a:p>
        </p:txBody>
      </p:sp>
      <p:sp>
        <p:nvSpPr>
          <p:cNvPr id="87" name="Isosceles Triangle 86"/>
          <p:cNvSpPr/>
          <p:nvPr/>
        </p:nvSpPr>
        <p:spPr>
          <a:xfrm rot="9259160">
            <a:off x="4182201" y="6242645"/>
            <a:ext cx="408536" cy="254835"/>
          </a:xfrm>
          <a:prstGeom prst="triangle">
            <a:avLst/>
          </a:prstGeom>
          <a:solidFill>
            <a:srgbClr val="E67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1867" kern="0">
              <a:solidFill>
                <a:prstClr val="white"/>
              </a:solidFill>
              <a:latin typeface="Arial"/>
              <a:sym typeface="Arial"/>
              <a:rtl val="0"/>
            </a:endParaRPr>
          </a:p>
        </p:txBody>
      </p:sp>
      <p:sp>
        <p:nvSpPr>
          <p:cNvPr id="88" name="Isosceles Triangle 87"/>
          <p:cNvSpPr/>
          <p:nvPr/>
        </p:nvSpPr>
        <p:spPr>
          <a:xfrm rot="3030101">
            <a:off x="6481095" y="2184949"/>
            <a:ext cx="408536" cy="254835"/>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1867" kern="0">
              <a:solidFill>
                <a:prstClr val="white"/>
              </a:solidFill>
              <a:latin typeface="Arial"/>
              <a:sym typeface="Arial"/>
              <a:rtl val="0"/>
            </a:endParaRPr>
          </a:p>
        </p:txBody>
      </p:sp>
      <p:sp>
        <p:nvSpPr>
          <p:cNvPr id="89" name="TextBox 88"/>
          <p:cNvSpPr txBox="1"/>
          <p:nvPr/>
        </p:nvSpPr>
        <p:spPr>
          <a:xfrm>
            <a:off x="5371263" y="3131035"/>
            <a:ext cx="2939143" cy="553998"/>
          </a:xfrm>
          <a:prstGeom prst="rect">
            <a:avLst/>
          </a:prstGeom>
          <a:noFill/>
          <a:ln>
            <a:solidFill>
              <a:schemeClr val="tx1"/>
            </a:solidFill>
          </a:ln>
        </p:spPr>
        <p:txBody>
          <a:bodyPr wrap="square" rtlCol="0">
            <a:spAutoFit/>
          </a:bodyPr>
          <a:lstStyle/>
          <a:p>
            <a:pPr algn="ctr" defTabSz="1219140">
              <a:defRPr/>
            </a:pPr>
            <a:r>
              <a:rPr lang="en-US" sz="1600" b="1" kern="0" dirty="0">
                <a:solidFill>
                  <a:prstClr val="black">
                    <a:lumMod val="50000"/>
                    <a:lumOff val="50000"/>
                  </a:prstClr>
                </a:solidFill>
                <a:latin typeface="Arial" panose="020B0604020202020204" pitchFamily="34" charset="0"/>
                <a:cs typeface="Arial" panose="020B0604020202020204" pitchFamily="34" charset="0"/>
                <a:sym typeface="Arial"/>
                <a:rtl val="0"/>
              </a:rPr>
              <a:t>Number of Apps</a:t>
            </a:r>
          </a:p>
          <a:p>
            <a:pPr algn="ctr" defTabSz="1219140">
              <a:defRPr/>
            </a:pPr>
            <a:r>
              <a:rPr lang="en-US" sz="1400" kern="0" dirty="0">
                <a:solidFill>
                  <a:prstClr val="black">
                    <a:lumMod val="50000"/>
                    <a:lumOff val="50000"/>
                  </a:prstClr>
                </a:solidFill>
                <a:latin typeface="Arial" panose="020B0604020202020204" pitchFamily="34" charset="0"/>
                <a:cs typeface="Arial" panose="020B0604020202020204" pitchFamily="34" charset="0"/>
                <a:sym typeface="Arial"/>
                <a:rtl val="0"/>
              </a:rPr>
              <a:t>continues to increase</a:t>
            </a:r>
          </a:p>
        </p:txBody>
      </p:sp>
      <p:sp>
        <p:nvSpPr>
          <p:cNvPr id="90" name="TextBox 89"/>
          <p:cNvSpPr txBox="1"/>
          <p:nvPr/>
        </p:nvSpPr>
        <p:spPr>
          <a:xfrm>
            <a:off x="6061471" y="6071473"/>
            <a:ext cx="2939143" cy="553998"/>
          </a:xfrm>
          <a:prstGeom prst="rect">
            <a:avLst/>
          </a:prstGeom>
          <a:noFill/>
        </p:spPr>
        <p:txBody>
          <a:bodyPr wrap="square" rtlCol="0">
            <a:spAutoFit/>
          </a:bodyPr>
          <a:lstStyle/>
          <a:p>
            <a:pPr algn="ctr" defTabSz="1219140">
              <a:defRPr/>
            </a:pPr>
            <a:r>
              <a:rPr lang="en-US" sz="1600" b="1" kern="0" dirty="0">
                <a:solidFill>
                  <a:prstClr val="black">
                    <a:lumMod val="50000"/>
                    <a:lumOff val="50000"/>
                  </a:prstClr>
                </a:solidFill>
                <a:latin typeface="Arial" panose="020B0604020202020204" pitchFamily="34" charset="0"/>
                <a:cs typeface="Arial" panose="020B0604020202020204" pitchFamily="34" charset="0"/>
                <a:sym typeface="Arial"/>
                <a:rtl val="0"/>
              </a:rPr>
              <a:t>IT Teams</a:t>
            </a:r>
          </a:p>
          <a:p>
            <a:pPr algn="ctr" defTabSz="1219140">
              <a:defRPr/>
            </a:pPr>
            <a:r>
              <a:rPr lang="en-US" sz="1400" kern="0" dirty="0">
                <a:solidFill>
                  <a:prstClr val="black">
                    <a:lumMod val="50000"/>
                    <a:lumOff val="50000"/>
                  </a:prstClr>
                </a:solidFill>
                <a:latin typeface="Arial" panose="020B0604020202020204" pitchFamily="34" charset="0"/>
                <a:cs typeface="Arial" panose="020B0604020202020204" pitchFamily="34" charset="0"/>
                <a:sym typeface="Arial"/>
                <a:rtl val="0"/>
              </a:rPr>
              <a:t>Flat to Down Headcount</a:t>
            </a:r>
          </a:p>
        </p:txBody>
      </p:sp>
      <p:grpSp>
        <p:nvGrpSpPr>
          <p:cNvPr id="93" name="Group 92"/>
          <p:cNvGrpSpPr/>
          <p:nvPr/>
        </p:nvGrpSpPr>
        <p:grpSpPr>
          <a:xfrm>
            <a:off x="8783846" y="1774632"/>
            <a:ext cx="3085791" cy="4296843"/>
            <a:chOff x="6587883" y="1330973"/>
            <a:chExt cx="2314343" cy="3222632"/>
          </a:xfrm>
          <a:solidFill>
            <a:srgbClr val="84B135"/>
          </a:solidFill>
        </p:grpSpPr>
        <p:sp>
          <p:nvSpPr>
            <p:cNvPr id="51" name="Rectangle 50"/>
            <p:cNvSpPr/>
            <p:nvPr/>
          </p:nvSpPr>
          <p:spPr>
            <a:xfrm>
              <a:off x="6600222" y="1330973"/>
              <a:ext cx="2302004" cy="322263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endParaRPr lang="en-US" sz="1867" kern="0">
                <a:solidFill>
                  <a:prstClr val="white"/>
                </a:solidFill>
                <a:latin typeface="Arial"/>
                <a:sym typeface="Arial"/>
                <a:rtl val="0"/>
              </a:endParaRPr>
            </a:p>
          </p:txBody>
        </p:sp>
        <p:sp>
          <p:nvSpPr>
            <p:cNvPr id="52" name="TextBox 51"/>
            <p:cNvSpPr txBox="1"/>
            <p:nvPr/>
          </p:nvSpPr>
          <p:spPr>
            <a:xfrm>
              <a:off x="6587883" y="2725835"/>
              <a:ext cx="2204357" cy="407900"/>
            </a:xfrm>
            <a:prstGeom prst="rect">
              <a:avLst/>
            </a:prstGeom>
            <a:grpFill/>
          </p:spPr>
          <p:txBody>
            <a:bodyPr wrap="square" rtlCol="0">
              <a:spAutoFit/>
            </a:bodyPr>
            <a:lstStyle/>
            <a:p>
              <a:pPr algn="ctr" defTabSz="1219140">
                <a:defRPr/>
              </a:pPr>
              <a:r>
                <a:rPr lang="en-US" sz="1467" kern="0" dirty="0" err="1">
                  <a:solidFill>
                    <a:srgbClr val="000000"/>
                  </a:solidFill>
                  <a:latin typeface="Arial" panose="020B0604020202020204" pitchFamily="34" charset="0"/>
                  <a:cs typeface="Arial" panose="020B0604020202020204" pitchFamily="34" charset="0"/>
                  <a:sym typeface="Arial"/>
                  <a:rtl val="0"/>
                </a:rPr>
                <a:t>Avg</a:t>
              </a:r>
              <a:r>
                <a:rPr lang="en-US" sz="1467" kern="0" dirty="0">
                  <a:solidFill>
                    <a:srgbClr val="000000"/>
                  </a:solidFill>
                  <a:latin typeface="Arial" panose="020B0604020202020204" pitchFamily="34" charset="0"/>
                  <a:cs typeface="Arial" panose="020B0604020202020204" pitchFamily="34" charset="0"/>
                  <a:sym typeface="Arial"/>
                  <a:rtl val="0"/>
                </a:rPr>
                <a:t> person owns 3.64 connected devices.</a:t>
              </a:r>
            </a:p>
          </p:txBody>
        </p:sp>
        <p:pic>
          <p:nvPicPr>
            <p:cNvPr id="53" name="Picture 2" descr="Image result for smartphon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40467" y1="6333" x2="50400" y2="24067"/>
                          <a14:foregroundMark x1="66200" y1="8267" x2="29667" y2="8267"/>
                          <a14:foregroundMark x1="65200" y1="94200" x2="32600" y2="31000"/>
                          <a14:foregroundMark x1="36800" y1="4267" x2="67333" y2="13667"/>
                          <a14:foregroundMark x1="69200" y1="5133" x2="31600" y2="3267"/>
                          <a14:foregroundMark x1="30333" y1="8667" x2="29733" y2="95133"/>
                          <a14:foregroundMark x1="33467" y1="95133" x2="69667" y2="95133"/>
                          <a14:foregroundMark x1="71733" y1="93067" x2="70667" y2="4733"/>
                          <a14:foregroundMark x1="34733" y1="84533" x2="64067" y2="15533"/>
                          <a14:foregroundMark x1="40333" y1="23000" x2="65933" y2="23000"/>
                          <a14:foregroundMark x1="33667" y1="17600" x2="55733" y2="64800"/>
                          <a14:foregroundMark x1="47200" y1="29467" x2="35533" y2="69333"/>
                          <a14:foregroundMark x1="36400" y1="37333" x2="38667" y2="61667"/>
                          <a14:foregroundMark x1="43867" y1="72267" x2="47000" y2="60000"/>
                          <a14:foregroundMark x1="65267" y1="51467" x2="66733" y2="14467"/>
                          <a14:foregroundMark x1="54667" y1="10333" x2="33267" y2="13000"/>
                          <a14:foregroundMark x1="35333" y1="87400" x2="63200" y2="93467"/>
                          <a14:foregroundMark x1="67600" y1="88267" x2="37867" y2="86200"/>
                          <a14:foregroundMark x1="68200" y1="96133" x2="33467" y2="87200"/>
                          <a14:foregroundMark x1="31000" y1="90533" x2="41400" y2="98267"/>
                          <a14:foregroundMark x1="60067" y1="96333" x2="43867" y2="97600"/>
                          <a14:foregroundMark x1="28267" y1="95133" x2="27067" y2="83667"/>
                          <a14:foregroundMark x1="37667" y1="67667" x2="39067" y2="63133"/>
                          <a14:foregroundMark x1="47400" y1="66400" x2="47800" y2="63333"/>
                          <a14:foregroundMark x1="51800" y1="18600" x2="59067" y2="21133"/>
                        </a14:backgroundRemoval>
                      </a14:imgEffect>
                    </a14:imgLayer>
                  </a14:imgProps>
                </a:ext>
                <a:ext uri="{28A0092B-C50C-407E-A947-70E740481C1C}">
                  <a14:useLocalDpi xmlns:a14="http://schemas.microsoft.com/office/drawing/2010/main" val="0"/>
                </a:ext>
              </a:extLst>
            </a:blip>
            <a:srcRect/>
            <a:stretch>
              <a:fillRect/>
            </a:stretch>
          </p:blipFill>
          <p:spPr bwMode="auto">
            <a:xfrm>
              <a:off x="6874541" y="2145433"/>
              <a:ext cx="548640" cy="548640"/>
            </a:xfrm>
            <a:prstGeom prst="rect">
              <a:avLst/>
            </a:prstGeom>
            <a:grpFill/>
          </p:spPr>
        </p:pic>
        <p:pic>
          <p:nvPicPr>
            <p:cNvPr id="56" name="Picture 2" descr="Image result for smartphone"/>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0" b="100000" l="0" r="100000">
                          <a14:foregroundMark x1="40467" y1="6333" x2="50400" y2="24067"/>
                          <a14:foregroundMark x1="66200" y1="8267" x2="29667" y2="8267"/>
                          <a14:foregroundMark x1="65200" y1="94200" x2="32600" y2="31000"/>
                          <a14:foregroundMark x1="36800" y1="4267" x2="67333" y2="13667"/>
                          <a14:foregroundMark x1="69200" y1="5133" x2="31600" y2="3267"/>
                          <a14:foregroundMark x1="30333" y1="8667" x2="29733" y2="95133"/>
                          <a14:foregroundMark x1="33467" y1="95133" x2="69667" y2="95133"/>
                          <a14:foregroundMark x1="71733" y1="93067" x2="70667" y2="4733"/>
                          <a14:foregroundMark x1="34733" y1="84533" x2="64067" y2="15533"/>
                          <a14:foregroundMark x1="40333" y1="23000" x2="65933" y2="23000"/>
                          <a14:foregroundMark x1="33667" y1="17600" x2="55733" y2="64800"/>
                          <a14:foregroundMark x1="47200" y1="29467" x2="35533" y2="69333"/>
                          <a14:foregroundMark x1="36400" y1="37333" x2="38667" y2="61667"/>
                          <a14:foregroundMark x1="43867" y1="72267" x2="47000" y2="60000"/>
                          <a14:foregroundMark x1="65267" y1="51467" x2="66733" y2="14467"/>
                          <a14:foregroundMark x1="54667" y1="10333" x2="33267" y2="13000"/>
                          <a14:foregroundMark x1="35333" y1="87400" x2="63200" y2="93467"/>
                          <a14:foregroundMark x1="67600" y1="88267" x2="37867" y2="86200"/>
                          <a14:foregroundMark x1="68200" y1="96133" x2="33467" y2="87200"/>
                          <a14:foregroundMark x1="31000" y1="90533" x2="41400" y2="98267"/>
                          <a14:foregroundMark x1="60067" y1="96333" x2="43867" y2="97600"/>
                          <a14:foregroundMark x1="28267" y1="95133" x2="27067" y2="83667"/>
                          <a14:foregroundMark x1="37667" y1="67667" x2="39067" y2="63133"/>
                          <a14:foregroundMark x1="47400" y1="66400" x2="47800" y2="63333"/>
                          <a14:foregroundMark x1="51800" y1="18600" x2="59067" y2="21133"/>
                        </a14:backgroundRemoval>
                      </a14:imgEffect>
                    </a14:imgLayer>
                  </a14:imgProps>
                </a:ext>
                <a:ext uri="{28A0092B-C50C-407E-A947-70E740481C1C}">
                  <a14:useLocalDpi xmlns:a14="http://schemas.microsoft.com/office/drawing/2010/main" val="0"/>
                </a:ext>
              </a:extLst>
            </a:blip>
            <a:srcRect t="29515"/>
            <a:stretch/>
          </p:blipFill>
          <p:spPr bwMode="auto">
            <a:xfrm>
              <a:off x="8190804" y="2311674"/>
              <a:ext cx="548640" cy="386710"/>
            </a:xfrm>
            <a:prstGeom prst="rect">
              <a:avLst/>
            </a:prstGeom>
            <a:grpFill/>
          </p:spPr>
        </p:pic>
        <p:sp>
          <p:nvSpPr>
            <p:cNvPr id="57" name="TextBox 56"/>
            <p:cNvSpPr txBox="1"/>
            <p:nvPr/>
          </p:nvSpPr>
          <p:spPr>
            <a:xfrm>
              <a:off x="6649676" y="3628369"/>
              <a:ext cx="2204357" cy="577225"/>
            </a:xfrm>
            <a:prstGeom prst="rect">
              <a:avLst/>
            </a:prstGeom>
            <a:grpFill/>
          </p:spPr>
          <p:txBody>
            <a:bodyPr wrap="square" rtlCol="0">
              <a:spAutoFit/>
            </a:bodyPr>
            <a:lstStyle/>
            <a:p>
              <a:pPr algn="ctr" defTabSz="1219140">
                <a:defRPr/>
              </a:pPr>
              <a:r>
                <a:rPr lang="en-US" sz="1467" kern="0" dirty="0">
                  <a:solidFill>
                    <a:srgbClr val="000000"/>
                  </a:solidFill>
                  <a:latin typeface="Arial" panose="020B0604020202020204" pitchFamily="34" charset="0"/>
                  <a:cs typeface="Arial" panose="020B0604020202020204" pitchFamily="34" charset="0"/>
                  <a:sym typeface="Arial"/>
                  <a:rtl val="0"/>
                </a:rPr>
                <a:t>Smart devices generate 13x more traffic than a non-smart devices.</a:t>
              </a:r>
            </a:p>
          </p:txBody>
        </p:sp>
        <p:sp>
          <p:nvSpPr>
            <p:cNvPr id="58" name="TextBox 57"/>
            <p:cNvSpPr txBox="1"/>
            <p:nvPr/>
          </p:nvSpPr>
          <p:spPr>
            <a:xfrm>
              <a:off x="6600221" y="1511667"/>
              <a:ext cx="2204357" cy="377074"/>
            </a:xfrm>
            <a:prstGeom prst="rect">
              <a:avLst/>
            </a:prstGeom>
            <a:grpFill/>
          </p:spPr>
          <p:txBody>
            <a:bodyPr wrap="square" rtlCol="0">
              <a:spAutoFit/>
            </a:bodyPr>
            <a:lstStyle/>
            <a:p>
              <a:pPr algn="ctr" defTabSz="1219140">
                <a:defRPr/>
              </a:pPr>
              <a:r>
                <a:rPr lang="en-US" sz="2667" b="1" kern="0" dirty="0">
                  <a:solidFill>
                    <a:srgbClr val="FFFFFF"/>
                  </a:solidFill>
                  <a:latin typeface="Arial" panose="020B0604020202020204" pitchFamily="34" charset="0"/>
                  <a:cs typeface="Arial" panose="020B0604020202020204" pitchFamily="34" charset="0"/>
                  <a:sym typeface="Arial"/>
                  <a:rtl val="0"/>
                </a:rPr>
                <a:t>3.64</a:t>
              </a:r>
            </a:p>
          </p:txBody>
        </p:sp>
        <p:sp>
          <p:nvSpPr>
            <p:cNvPr id="59" name="TextBox 58"/>
            <p:cNvSpPr txBox="1"/>
            <p:nvPr/>
          </p:nvSpPr>
          <p:spPr>
            <a:xfrm>
              <a:off x="6642167" y="3257497"/>
              <a:ext cx="2204357" cy="377074"/>
            </a:xfrm>
            <a:prstGeom prst="rect">
              <a:avLst/>
            </a:prstGeom>
            <a:grpFill/>
          </p:spPr>
          <p:txBody>
            <a:bodyPr wrap="square" rtlCol="0">
              <a:spAutoFit/>
            </a:bodyPr>
            <a:lstStyle/>
            <a:p>
              <a:pPr algn="ctr" defTabSz="1219140">
                <a:defRPr/>
              </a:pPr>
              <a:r>
                <a:rPr lang="en-US" sz="2667" b="1" kern="0" dirty="0">
                  <a:solidFill>
                    <a:srgbClr val="FFFFFF"/>
                  </a:solidFill>
                  <a:latin typeface="Arial" panose="020B0604020202020204" pitchFamily="34" charset="0"/>
                  <a:cs typeface="Arial" panose="020B0604020202020204" pitchFamily="34" charset="0"/>
                  <a:sym typeface="Arial"/>
                  <a:rtl val="0"/>
                </a:rPr>
                <a:t>13x</a:t>
              </a:r>
            </a:p>
          </p:txBody>
        </p:sp>
        <p:pic>
          <p:nvPicPr>
            <p:cNvPr id="91" name="Picture 90"/>
            <p:cNvPicPr>
              <a:picLocks noChangeAspect="1"/>
            </p:cNvPicPr>
            <p:nvPr/>
          </p:nvPicPr>
          <p:blipFill>
            <a:blip r:embed="rId7"/>
            <a:stretch>
              <a:fillRect/>
            </a:stretch>
          </p:blipFill>
          <p:spPr>
            <a:xfrm>
              <a:off x="7291301" y="2080712"/>
              <a:ext cx="491559" cy="663605"/>
            </a:xfrm>
            <a:prstGeom prst="rect">
              <a:avLst/>
            </a:prstGeom>
            <a:grpFill/>
          </p:spPr>
        </p:pic>
        <p:pic>
          <p:nvPicPr>
            <p:cNvPr id="92" name="Picture 91"/>
            <p:cNvPicPr>
              <a:picLocks noChangeAspect="1"/>
            </p:cNvPicPr>
            <p:nvPr/>
          </p:nvPicPr>
          <p:blipFill>
            <a:blip r:embed="rId8"/>
            <a:stretch>
              <a:fillRect/>
            </a:stretch>
          </p:blipFill>
          <p:spPr>
            <a:xfrm>
              <a:off x="7628346" y="1906325"/>
              <a:ext cx="832953" cy="832953"/>
            </a:xfrm>
            <a:prstGeom prst="rect">
              <a:avLst/>
            </a:prstGeom>
            <a:grpFill/>
          </p:spPr>
        </p:pic>
      </p:grpSp>
      <p:sp>
        <p:nvSpPr>
          <p:cNvPr id="34" name="Title 2">
            <a:extLst>
              <a:ext uri="{FF2B5EF4-FFF2-40B4-BE49-F238E27FC236}">
                <a16:creationId xmlns:a16="http://schemas.microsoft.com/office/drawing/2014/main" id="{A31753E0-B3F3-4636-92FE-4FF1F168EE57}"/>
              </a:ext>
            </a:extLst>
          </p:cNvPr>
          <p:cNvSpPr txBox="1">
            <a:spLocks/>
          </p:cNvSpPr>
          <p:nvPr/>
        </p:nvSpPr>
        <p:spPr>
          <a:xfrm>
            <a:off x="316242" y="526633"/>
            <a:ext cx="11409119" cy="645105"/>
          </a:xfrm>
          <a:prstGeom prst="rect">
            <a:avLst/>
          </a:prstGeom>
        </p:spPr>
        <p:txBody>
          <a:bodyPr/>
          <a:lstStyle>
            <a:lvl1pPr algn="l" defTabSz="685800" rtl="0" eaLnBrk="1" latinLnBrk="0" hangingPunct="1">
              <a:lnSpc>
                <a:spcPct val="90000"/>
              </a:lnSpc>
              <a:spcBef>
                <a:spcPct val="0"/>
              </a:spcBef>
              <a:buNone/>
              <a:defRPr sz="2400" b="0" i="0" u="none" kern="1200">
                <a:solidFill>
                  <a:schemeClr val="accent1"/>
                </a:solidFill>
                <a:latin typeface="+mj-lt"/>
                <a:ea typeface="+mj-ea"/>
                <a:cs typeface="+mj-cs"/>
              </a:defRPr>
            </a:lvl1pPr>
          </a:lstStyle>
          <a:p>
            <a:pPr defTabSz="914354">
              <a:defRPr/>
            </a:pPr>
            <a:r>
              <a:rPr lang="en-US" sz="2800" cap="all" dirty="0">
                <a:solidFill>
                  <a:srgbClr val="8FAD15"/>
                </a:solidFill>
                <a:latin typeface="Lato Light"/>
                <a:ea typeface="Lato Light" panose="020F0302020204030203" pitchFamily="34" charset="0"/>
                <a:cs typeface="Lato Light" panose="020F0302020204030203" pitchFamily="34" charset="0"/>
                <a:sym typeface="Arial"/>
              </a:rPr>
              <a:t>IT Operations Conundrum. “deliver more with less”</a:t>
            </a:r>
          </a:p>
        </p:txBody>
      </p:sp>
      <p:sp>
        <p:nvSpPr>
          <p:cNvPr id="37" name="TextBox 36">
            <a:extLst>
              <a:ext uri="{FF2B5EF4-FFF2-40B4-BE49-F238E27FC236}">
                <a16:creationId xmlns:a16="http://schemas.microsoft.com/office/drawing/2014/main" id="{B4EAFDDC-D70A-4F0C-A463-341E36149CF6}"/>
              </a:ext>
            </a:extLst>
          </p:cNvPr>
          <p:cNvSpPr txBox="1"/>
          <p:nvPr/>
        </p:nvSpPr>
        <p:spPr>
          <a:xfrm>
            <a:off x="6655907" y="3924408"/>
            <a:ext cx="2939143" cy="502766"/>
          </a:xfrm>
          <a:prstGeom prst="rect">
            <a:avLst/>
          </a:prstGeom>
          <a:noFill/>
        </p:spPr>
        <p:txBody>
          <a:bodyPr wrap="square" rtlCol="0">
            <a:spAutoFit/>
          </a:bodyPr>
          <a:lstStyle/>
          <a:p>
            <a:pPr algn="ctr" defTabSz="1219140">
              <a:defRPr/>
            </a:pPr>
            <a:r>
              <a:rPr lang="en-US" sz="2667" b="1" kern="0" dirty="0">
                <a:solidFill>
                  <a:srgbClr val="00B0F0"/>
                </a:solidFill>
                <a:latin typeface="Arial" panose="020B0604020202020204" pitchFamily="34" charset="0"/>
                <a:cs typeface="Arial" panose="020B0604020202020204" pitchFamily="34" charset="0"/>
                <a:sym typeface="Arial"/>
                <a:rtl val="0"/>
              </a:rPr>
              <a:t>AI</a:t>
            </a:r>
          </a:p>
        </p:txBody>
      </p:sp>
      <p:sp>
        <p:nvSpPr>
          <p:cNvPr id="2" name="Right Brace 1">
            <a:extLst>
              <a:ext uri="{FF2B5EF4-FFF2-40B4-BE49-F238E27FC236}">
                <a16:creationId xmlns:a16="http://schemas.microsoft.com/office/drawing/2014/main" id="{49A62A59-36C0-1348-8F04-60DF4E4ABF58}"/>
              </a:ext>
            </a:extLst>
          </p:cNvPr>
          <p:cNvSpPr/>
          <p:nvPr/>
        </p:nvSpPr>
        <p:spPr>
          <a:xfrm>
            <a:off x="7169427" y="1572482"/>
            <a:ext cx="742184" cy="5129551"/>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123"/>
            <a:endParaRPr lang="en-US" sz="1400">
              <a:solidFill>
                <a:srgbClr val="898D90"/>
              </a:solidFill>
              <a:latin typeface="Lato"/>
            </a:endParaRPr>
          </a:p>
        </p:txBody>
      </p:sp>
    </p:spTree>
    <p:extLst>
      <p:ext uri="{BB962C8B-B14F-4D97-AF65-F5344CB8AC3E}">
        <p14:creationId xmlns:p14="http://schemas.microsoft.com/office/powerpoint/2010/main" val="66699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48" grpId="0" animBg="1"/>
      <p:bldP spid="80" grpId="0"/>
      <p:bldP spid="81" grpId="0"/>
      <p:bldP spid="85" grpId="0" animBg="1"/>
      <p:bldP spid="87" grpId="0" animBg="1"/>
      <p:bldP spid="88" grpId="0" animBg="1"/>
      <p:bldP spid="89" grpId="0" animBg="1"/>
      <p:bldP spid="90"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A871F8-BC6A-46EC-9999-3100C25AA8C5}"/>
              </a:ext>
            </a:extLst>
          </p:cNvPr>
          <p:cNvPicPr>
            <a:picLocks noChangeAspect="1"/>
          </p:cNvPicPr>
          <p:nvPr/>
        </p:nvPicPr>
        <p:blipFill>
          <a:blip r:embed="rId3"/>
          <a:stretch>
            <a:fillRect/>
          </a:stretch>
        </p:blipFill>
        <p:spPr>
          <a:xfrm>
            <a:off x="772346" y="2521751"/>
            <a:ext cx="2791377" cy="3714744"/>
          </a:xfrm>
          <a:prstGeom prst="rect">
            <a:avLst/>
          </a:prstGeom>
        </p:spPr>
      </p:pic>
      <p:cxnSp>
        <p:nvCxnSpPr>
          <p:cNvPr id="51" name="Google Shape;732;p68">
            <a:extLst>
              <a:ext uri="{FF2B5EF4-FFF2-40B4-BE49-F238E27FC236}">
                <a16:creationId xmlns:a16="http://schemas.microsoft.com/office/drawing/2014/main" id="{8BB0AEE6-9D19-444A-805F-D337A38FF3B0}"/>
              </a:ext>
            </a:extLst>
          </p:cNvPr>
          <p:cNvCxnSpPr>
            <a:cxnSpLocks/>
          </p:cNvCxnSpPr>
          <p:nvPr/>
        </p:nvCxnSpPr>
        <p:spPr>
          <a:xfrm>
            <a:off x="6357227" y="2624751"/>
            <a:ext cx="0" cy="3443600"/>
          </a:xfrm>
          <a:prstGeom prst="straightConnector1">
            <a:avLst/>
          </a:prstGeom>
          <a:solidFill>
            <a:schemeClr val="bg1"/>
          </a:solidFill>
          <a:ln w="25400" cap="rnd" cmpd="sng">
            <a:solidFill>
              <a:srgbClr val="A6A4A6"/>
            </a:solidFill>
            <a:prstDash val="solid"/>
            <a:round/>
            <a:headEnd type="none" w="sm" len="sm"/>
            <a:tailEnd type="none" w="sm" len="sm"/>
          </a:ln>
        </p:spPr>
      </p:cxnSp>
      <p:cxnSp>
        <p:nvCxnSpPr>
          <p:cNvPr id="52" name="Google Shape;733;p68">
            <a:extLst>
              <a:ext uri="{FF2B5EF4-FFF2-40B4-BE49-F238E27FC236}">
                <a16:creationId xmlns:a16="http://schemas.microsoft.com/office/drawing/2014/main" id="{31AAA642-0C90-4373-8AB0-BCA355B20C3A}"/>
              </a:ext>
            </a:extLst>
          </p:cNvPr>
          <p:cNvCxnSpPr>
            <a:cxnSpLocks/>
          </p:cNvCxnSpPr>
          <p:nvPr/>
        </p:nvCxnSpPr>
        <p:spPr>
          <a:xfrm>
            <a:off x="6358988" y="4230807"/>
            <a:ext cx="278032" cy="0"/>
          </a:xfrm>
          <a:prstGeom prst="straightConnector1">
            <a:avLst/>
          </a:prstGeom>
          <a:solidFill>
            <a:schemeClr val="bg1"/>
          </a:solidFill>
          <a:ln w="25400" cap="rnd" cmpd="sng">
            <a:solidFill>
              <a:srgbClr val="A6A4A6"/>
            </a:solidFill>
            <a:prstDash val="solid"/>
            <a:round/>
            <a:headEnd type="none" w="lg" len="lg"/>
            <a:tailEnd type="triangle" w="med" len="med"/>
          </a:ln>
        </p:spPr>
      </p:cxnSp>
      <p:cxnSp>
        <p:nvCxnSpPr>
          <p:cNvPr id="56" name="Google Shape;737;p68">
            <a:extLst>
              <a:ext uri="{FF2B5EF4-FFF2-40B4-BE49-F238E27FC236}">
                <a16:creationId xmlns:a16="http://schemas.microsoft.com/office/drawing/2014/main" id="{225F6AD7-1D4F-451F-B2F2-945344E6AF48}"/>
              </a:ext>
            </a:extLst>
          </p:cNvPr>
          <p:cNvCxnSpPr>
            <a:cxnSpLocks/>
          </p:cNvCxnSpPr>
          <p:nvPr/>
        </p:nvCxnSpPr>
        <p:spPr>
          <a:xfrm flipH="1">
            <a:off x="1056958" y="2089180"/>
            <a:ext cx="4776773" cy="0"/>
          </a:xfrm>
          <a:prstGeom prst="straightConnector1">
            <a:avLst/>
          </a:prstGeom>
          <a:solidFill>
            <a:schemeClr val="bg1"/>
          </a:solidFill>
          <a:ln w="25400" cap="rnd" cmpd="sng">
            <a:solidFill>
              <a:srgbClr val="0095A4"/>
            </a:solidFill>
            <a:prstDash val="solid"/>
            <a:round/>
            <a:headEnd type="none" w="sm" len="sm"/>
            <a:tailEnd type="none" w="sm" len="sm"/>
          </a:ln>
        </p:spPr>
      </p:cxnSp>
      <p:sp>
        <p:nvSpPr>
          <p:cNvPr id="58" name="Google Shape;739;p68">
            <a:extLst>
              <a:ext uri="{FF2B5EF4-FFF2-40B4-BE49-F238E27FC236}">
                <a16:creationId xmlns:a16="http://schemas.microsoft.com/office/drawing/2014/main" id="{1C311098-FCA7-42BE-8CC7-9A3C79BEF4A4}"/>
              </a:ext>
            </a:extLst>
          </p:cNvPr>
          <p:cNvSpPr/>
          <p:nvPr/>
        </p:nvSpPr>
        <p:spPr>
          <a:xfrm>
            <a:off x="954159" y="5941226"/>
            <a:ext cx="1304703" cy="295269"/>
          </a:xfrm>
          <a:prstGeom prst="rect">
            <a:avLst/>
          </a:prstGeom>
          <a:solidFill>
            <a:schemeClr val="bg1"/>
          </a:solidFill>
          <a:ln>
            <a:noFill/>
          </a:ln>
        </p:spPr>
        <p:txBody>
          <a:bodyPr spcFirstLastPara="1" wrap="square" lIns="121900" tIns="60933" rIns="121900" bIns="60933" anchor="ctr" anchorCtr="0">
            <a:noAutofit/>
          </a:bodyPr>
          <a:lstStyle/>
          <a:p>
            <a:pPr algn="ctr">
              <a:lnSpc>
                <a:spcPct val="90000"/>
              </a:lnSpc>
            </a:pPr>
            <a:endParaRPr sz="2400">
              <a:solidFill>
                <a:schemeClr val="lt1"/>
              </a:solidFill>
              <a:latin typeface="Arial"/>
              <a:ea typeface="Arial"/>
              <a:cs typeface="Arial"/>
              <a:sym typeface="Arial"/>
            </a:endParaRPr>
          </a:p>
        </p:txBody>
      </p:sp>
      <p:grpSp>
        <p:nvGrpSpPr>
          <p:cNvPr id="10" name="Group 9">
            <a:extLst>
              <a:ext uri="{FF2B5EF4-FFF2-40B4-BE49-F238E27FC236}">
                <a16:creationId xmlns:a16="http://schemas.microsoft.com/office/drawing/2014/main" id="{B5C95A3A-5499-42CF-BDFE-9754E10DB31B}"/>
              </a:ext>
            </a:extLst>
          </p:cNvPr>
          <p:cNvGrpSpPr/>
          <p:nvPr/>
        </p:nvGrpSpPr>
        <p:grpSpPr>
          <a:xfrm>
            <a:off x="8575567" y="3683843"/>
            <a:ext cx="1190443" cy="268403"/>
            <a:chOff x="8781300" y="3683843"/>
            <a:chExt cx="1190442" cy="155018"/>
          </a:xfrm>
        </p:grpSpPr>
        <p:cxnSp>
          <p:nvCxnSpPr>
            <p:cNvPr id="73" name="Straight Connector 72">
              <a:extLst>
                <a:ext uri="{FF2B5EF4-FFF2-40B4-BE49-F238E27FC236}">
                  <a16:creationId xmlns:a16="http://schemas.microsoft.com/office/drawing/2014/main" id="{89C2A333-6DA5-4F51-ADA8-335229997304}"/>
                </a:ext>
              </a:extLst>
            </p:cNvPr>
            <p:cNvCxnSpPr>
              <a:cxnSpLocks/>
            </p:cNvCxnSpPr>
            <p:nvPr/>
          </p:nvCxnSpPr>
          <p:spPr>
            <a:xfrm>
              <a:off x="8781300" y="3683843"/>
              <a:ext cx="0" cy="148917"/>
            </a:xfrm>
            <a:prstGeom prst="line">
              <a:avLst/>
            </a:prstGeom>
            <a:ln w="44450">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44C8223B-E128-45B0-81D0-BF3F1BD77F9B}"/>
                </a:ext>
              </a:extLst>
            </p:cNvPr>
            <p:cNvCxnSpPr>
              <a:cxnSpLocks/>
            </p:cNvCxnSpPr>
            <p:nvPr/>
          </p:nvCxnSpPr>
          <p:spPr>
            <a:xfrm>
              <a:off x="9971742" y="3689944"/>
              <a:ext cx="0" cy="148917"/>
            </a:xfrm>
            <a:prstGeom prst="line">
              <a:avLst/>
            </a:prstGeom>
            <a:ln w="44450">
              <a:solidFill>
                <a:schemeClr val="bg1"/>
              </a:solidFill>
              <a:headEnd type="ova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239A0633-5089-413E-87D4-155E3B5A417C}"/>
              </a:ext>
            </a:extLst>
          </p:cNvPr>
          <p:cNvGrpSpPr/>
          <p:nvPr/>
        </p:nvGrpSpPr>
        <p:grpSpPr>
          <a:xfrm>
            <a:off x="7901692" y="4078147"/>
            <a:ext cx="2669344" cy="276399"/>
            <a:chOff x="8107425" y="3998727"/>
            <a:chExt cx="2669344" cy="276398"/>
          </a:xfrm>
        </p:grpSpPr>
        <p:cxnSp>
          <p:nvCxnSpPr>
            <p:cNvPr id="75" name="Straight Connector 74">
              <a:extLst>
                <a:ext uri="{FF2B5EF4-FFF2-40B4-BE49-F238E27FC236}">
                  <a16:creationId xmlns:a16="http://schemas.microsoft.com/office/drawing/2014/main" id="{317AD1FF-BE68-457D-8DAB-0AD9FDBEDACA}"/>
                </a:ext>
              </a:extLst>
            </p:cNvPr>
            <p:cNvCxnSpPr>
              <a:cxnSpLocks/>
            </p:cNvCxnSpPr>
            <p:nvPr/>
          </p:nvCxnSpPr>
          <p:spPr>
            <a:xfrm flipV="1">
              <a:off x="8107425" y="4006722"/>
              <a:ext cx="0" cy="268403"/>
            </a:xfrm>
            <a:prstGeom prst="line">
              <a:avLst/>
            </a:prstGeom>
            <a:ln w="44450">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B42245F-7DEA-49C9-9C80-8C01B19222F7}"/>
                </a:ext>
              </a:extLst>
            </p:cNvPr>
            <p:cNvCxnSpPr>
              <a:cxnSpLocks/>
            </p:cNvCxnSpPr>
            <p:nvPr/>
          </p:nvCxnSpPr>
          <p:spPr>
            <a:xfrm flipV="1">
              <a:off x="9411361" y="3998727"/>
              <a:ext cx="0" cy="268403"/>
            </a:xfrm>
            <a:prstGeom prst="line">
              <a:avLst/>
            </a:prstGeom>
            <a:ln w="44450">
              <a:solidFill>
                <a:schemeClr val="bg1"/>
              </a:solidFill>
              <a:headEnd type="ova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DE88173-6E5B-4E5B-B188-3CA8663A3E62}"/>
                </a:ext>
              </a:extLst>
            </p:cNvPr>
            <p:cNvCxnSpPr>
              <a:cxnSpLocks/>
            </p:cNvCxnSpPr>
            <p:nvPr/>
          </p:nvCxnSpPr>
          <p:spPr>
            <a:xfrm flipV="1">
              <a:off x="10776769" y="3998727"/>
              <a:ext cx="0" cy="268403"/>
            </a:xfrm>
            <a:prstGeom prst="line">
              <a:avLst/>
            </a:prstGeom>
            <a:ln w="44450">
              <a:solidFill>
                <a:schemeClr val="bg1"/>
              </a:solidFill>
              <a:headEnd type="oval"/>
            </a:ln>
          </p:spPr>
          <p:style>
            <a:lnRef idx="1">
              <a:schemeClr val="accent1"/>
            </a:lnRef>
            <a:fillRef idx="0">
              <a:schemeClr val="accent1"/>
            </a:fillRef>
            <a:effectRef idx="0">
              <a:schemeClr val="accent1"/>
            </a:effectRef>
            <a:fontRef idx="minor">
              <a:schemeClr val="tx1"/>
            </a:fontRef>
          </p:style>
        </p:cxnSp>
      </p:grpSp>
      <p:sp>
        <p:nvSpPr>
          <p:cNvPr id="54" name="Google Shape;735;p68">
            <a:extLst>
              <a:ext uri="{FF2B5EF4-FFF2-40B4-BE49-F238E27FC236}">
                <a16:creationId xmlns:a16="http://schemas.microsoft.com/office/drawing/2014/main" id="{42B26D61-FC7F-493F-851B-AF15299A821D}"/>
              </a:ext>
            </a:extLst>
          </p:cNvPr>
          <p:cNvSpPr txBox="1"/>
          <p:nvPr/>
        </p:nvSpPr>
        <p:spPr>
          <a:xfrm>
            <a:off x="1026607" y="2129133"/>
            <a:ext cx="2528084" cy="298111"/>
          </a:xfrm>
          <a:prstGeom prst="rect">
            <a:avLst/>
          </a:prstGeom>
          <a:solidFill>
            <a:schemeClr val="bg1"/>
          </a:solidFill>
          <a:ln>
            <a:noFill/>
          </a:ln>
        </p:spPr>
        <p:txBody>
          <a:bodyPr spcFirstLastPara="1" wrap="square" lIns="121900" tIns="60933" rIns="121900" bIns="60933" anchor="t" anchorCtr="0">
            <a:noAutofit/>
          </a:bodyPr>
          <a:lstStyle/>
          <a:p>
            <a:pPr algn="ctr"/>
            <a:r>
              <a:rPr lang="en-US" sz="1600" dirty="0">
                <a:solidFill>
                  <a:srgbClr val="0095A4"/>
                </a:solidFill>
                <a:ea typeface="Arial"/>
                <a:cs typeface="Arial"/>
                <a:sym typeface="Arial"/>
              </a:rPr>
              <a:t>On Premise Boxes</a:t>
            </a:r>
            <a:endParaRPr sz="2800" dirty="0">
              <a:solidFill>
                <a:srgbClr val="0095A4"/>
              </a:solidFill>
            </a:endParaRPr>
          </a:p>
        </p:txBody>
      </p:sp>
      <p:sp>
        <p:nvSpPr>
          <p:cNvPr id="55" name="Google Shape;736;p68">
            <a:extLst>
              <a:ext uri="{FF2B5EF4-FFF2-40B4-BE49-F238E27FC236}">
                <a16:creationId xmlns:a16="http://schemas.microsoft.com/office/drawing/2014/main" id="{FBFDC4F7-5B22-481C-8DF8-8C83CF9B5D4A}"/>
              </a:ext>
            </a:extLst>
          </p:cNvPr>
          <p:cNvSpPr txBox="1"/>
          <p:nvPr/>
        </p:nvSpPr>
        <p:spPr>
          <a:xfrm>
            <a:off x="3942491" y="2129133"/>
            <a:ext cx="1891240" cy="298111"/>
          </a:xfrm>
          <a:prstGeom prst="rect">
            <a:avLst/>
          </a:prstGeom>
          <a:solidFill>
            <a:schemeClr val="bg1"/>
          </a:solidFill>
          <a:ln>
            <a:noFill/>
          </a:ln>
        </p:spPr>
        <p:txBody>
          <a:bodyPr spcFirstLastPara="1" wrap="square" lIns="121900" tIns="60933" rIns="121900" bIns="60933" anchor="t" anchorCtr="0">
            <a:noAutofit/>
          </a:bodyPr>
          <a:lstStyle/>
          <a:p>
            <a:pPr algn="ctr"/>
            <a:r>
              <a:rPr lang="en-US" sz="1600" dirty="0">
                <a:solidFill>
                  <a:srgbClr val="0095A4"/>
                </a:solidFill>
                <a:ea typeface="Arial"/>
                <a:cs typeface="Arial"/>
                <a:sym typeface="Arial"/>
              </a:rPr>
              <a:t>Different Clouds</a:t>
            </a:r>
            <a:endParaRPr sz="2800" dirty="0">
              <a:solidFill>
                <a:srgbClr val="0095A4"/>
              </a:solidFill>
            </a:endParaRPr>
          </a:p>
        </p:txBody>
      </p:sp>
      <p:pic>
        <p:nvPicPr>
          <p:cNvPr id="17" name="Picture 16">
            <a:extLst>
              <a:ext uri="{FF2B5EF4-FFF2-40B4-BE49-F238E27FC236}">
                <a16:creationId xmlns:a16="http://schemas.microsoft.com/office/drawing/2014/main" id="{C3180243-08A5-4EBF-ABF5-9D4872F5E6B2}"/>
              </a:ext>
            </a:extLst>
          </p:cNvPr>
          <p:cNvPicPr>
            <a:picLocks noChangeAspect="1"/>
          </p:cNvPicPr>
          <p:nvPr/>
        </p:nvPicPr>
        <p:blipFill rotWithShape="1">
          <a:blip r:embed="rId4"/>
          <a:srcRect l="66131"/>
          <a:stretch/>
        </p:blipFill>
        <p:spPr>
          <a:xfrm>
            <a:off x="4092129" y="2521751"/>
            <a:ext cx="1526555" cy="4098781"/>
          </a:xfrm>
          <a:prstGeom prst="rect">
            <a:avLst/>
          </a:prstGeom>
        </p:spPr>
      </p:pic>
      <p:sp>
        <p:nvSpPr>
          <p:cNvPr id="9" name="Rectangle 8">
            <a:extLst>
              <a:ext uri="{FF2B5EF4-FFF2-40B4-BE49-F238E27FC236}">
                <a16:creationId xmlns:a16="http://schemas.microsoft.com/office/drawing/2014/main" id="{1210FF1C-CFD3-434E-8168-07DF05B66184}"/>
              </a:ext>
            </a:extLst>
          </p:cNvPr>
          <p:cNvSpPr/>
          <p:nvPr/>
        </p:nvSpPr>
        <p:spPr>
          <a:xfrm>
            <a:off x="4561516" y="4322169"/>
            <a:ext cx="735227" cy="2162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Location Monitor</a:t>
            </a:r>
          </a:p>
        </p:txBody>
      </p:sp>
      <p:sp>
        <p:nvSpPr>
          <p:cNvPr id="43" name="Rectangle 42">
            <a:extLst>
              <a:ext uri="{FF2B5EF4-FFF2-40B4-BE49-F238E27FC236}">
                <a16:creationId xmlns:a16="http://schemas.microsoft.com/office/drawing/2014/main" id="{56E59E69-FD3F-438E-8D87-43B21C564995}"/>
              </a:ext>
            </a:extLst>
          </p:cNvPr>
          <p:cNvSpPr/>
          <p:nvPr/>
        </p:nvSpPr>
        <p:spPr>
          <a:xfrm>
            <a:off x="4530162" y="5346205"/>
            <a:ext cx="786499" cy="2162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Performance Monitor</a:t>
            </a:r>
          </a:p>
        </p:txBody>
      </p:sp>
      <p:sp>
        <p:nvSpPr>
          <p:cNvPr id="48" name="Rectangle 47">
            <a:extLst>
              <a:ext uri="{FF2B5EF4-FFF2-40B4-BE49-F238E27FC236}">
                <a16:creationId xmlns:a16="http://schemas.microsoft.com/office/drawing/2014/main" id="{9A4DCBDC-8387-46FF-AE6F-09AB312F3B0D}"/>
              </a:ext>
            </a:extLst>
          </p:cNvPr>
          <p:cNvSpPr/>
          <p:nvPr/>
        </p:nvSpPr>
        <p:spPr>
          <a:xfrm>
            <a:off x="4604996" y="3238846"/>
            <a:ext cx="811735" cy="2954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Cloud Provisioning</a:t>
            </a:r>
          </a:p>
        </p:txBody>
      </p:sp>
      <p:sp>
        <p:nvSpPr>
          <p:cNvPr id="57" name="Rectangle 56">
            <a:extLst>
              <a:ext uri="{FF2B5EF4-FFF2-40B4-BE49-F238E27FC236}">
                <a16:creationId xmlns:a16="http://schemas.microsoft.com/office/drawing/2014/main" id="{F697F4F7-1637-4A60-A138-BF4ACDB3B03F}"/>
              </a:ext>
            </a:extLst>
          </p:cNvPr>
          <p:cNvSpPr/>
          <p:nvPr/>
        </p:nvSpPr>
        <p:spPr>
          <a:xfrm>
            <a:off x="4462156" y="6338793"/>
            <a:ext cx="786499" cy="21620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Dashboard Monitor</a:t>
            </a:r>
          </a:p>
        </p:txBody>
      </p:sp>
      <p:sp>
        <p:nvSpPr>
          <p:cNvPr id="61" name="Rectangle 60">
            <a:extLst>
              <a:ext uri="{FF2B5EF4-FFF2-40B4-BE49-F238E27FC236}">
                <a16:creationId xmlns:a16="http://schemas.microsoft.com/office/drawing/2014/main" id="{2E9948F9-3F1A-4705-A4B5-C627B8CF35DF}"/>
              </a:ext>
            </a:extLst>
          </p:cNvPr>
          <p:cNvSpPr/>
          <p:nvPr/>
        </p:nvSpPr>
        <p:spPr>
          <a:xfrm>
            <a:off x="2686754" y="3333309"/>
            <a:ext cx="811735" cy="2954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Appliance Monitor</a:t>
            </a:r>
          </a:p>
        </p:txBody>
      </p:sp>
      <p:sp>
        <p:nvSpPr>
          <p:cNvPr id="62" name="Rectangle 61">
            <a:extLst>
              <a:ext uri="{FF2B5EF4-FFF2-40B4-BE49-F238E27FC236}">
                <a16:creationId xmlns:a16="http://schemas.microsoft.com/office/drawing/2014/main" id="{D154BB46-2D71-4EE7-9DB7-3FB6A1C455FA}"/>
              </a:ext>
            </a:extLst>
          </p:cNvPr>
          <p:cNvSpPr/>
          <p:nvPr/>
        </p:nvSpPr>
        <p:spPr>
          <a:xfrm>
            <a:off x="2661210" y="4038027"/>
            <a:ext cx="811735" cy="2954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Analytics Engine</a:t>
            </a:r>
          </a:p>
        </p:txBody>
      </p:sp>
      <p:sp>
        <p:nvSpPr>
          <p:cNvPr id="66" name="Rectangle 65">
            <a:extLst>
              <a:ext uri="{FF2B5EF4-FFF2-40B4-BE49-F238E27FC236}">
                <a16:creationId xmlns:a16="http://schemas.microsoft.com/office/drawing/2014/main" id="{45E7C7C0-7327-4003-9BCB-1AA62D757D1E}"/>
              </a:ext>
            </a:extLst>
          </p:cNvPr>
          <p:cNvSpPr/>
          <p:nvPr/>
        </p:nvSpPr>
        <p:spPr>
          <a:xfrm>
            <a:off x="2662507" y="4682881"/>
            <a:ext cx="811735" cy="2954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Data Collector</a:t>
            </a:r>
          </a:p>
        </p:txBody>
      </p:sp>
      <p:sp>
        <p:nvSpPr>
          <p:cNvPr id="67" name="Rectangle 66">
            <a:extLst>
              <a:ext uri="{FF2B5EF4-FFF2-40B4-BE49-F238E27FC236}">
                <a16:creationId xmlns:a16="http://schemas.microsoft.com/office/drawing/2014/main" id="{6C36660F-156A-4996-A0A2-563659881E01}"/>
              </a:ext>
            </a:extLst>
          </p:cNvPr>
          <p:cNvSpPr/>
          <p:nvPr/>
        </p:nvSpPr>
        <p:spPr>
          <a:xfrm>
            <a:off x="2165130" y="5379251"/>
            <a:ext cx="948773" cy="2954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Sensors</a:t>
            </a:r>
          </a:p>
        </p:txBody>
      </p:sp>
      <p:sp>
        <p:nvSpPr>
          <p:cNvPr id="79" name="Rectangle 78">
            <a:extLst>
              <a:ext uri="{FF2B5EF4-FFF2-40B4-BE49-F238E27FC236}">
                <a16:creationId xmlns:a16="http://schemas.microsoft.com/office/drawing/2014/main" id="{18B3C1EA-7692-4435-B685-0BAD872307EE}"/>
              </a:ext>
            </a:extLst>
          </p:cNvPr>
          <p:cNvSpPr/>
          <p:nvPr/>
        </p:nvSpPr>
        <p:spPr>
          <a:xfrm>
            <a:off x="1056957" y="3256241"/>
            <a:ext cx="1269375" cy="2954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Controller Master</a:t>
            </a:r>
          </a:p>
        </p:txBody>
      </p:sp>
      <p:sp>
        <p:nvSpPr>
          <p:cNvPr id="80" name="Rectangle 79">
            <a:extLst>
              <a:ext uri="{FF2B5EF4-FFF2-40B4-BE49-F238E27FC236}">
                <a16:creationId xmlns:a16="http://schemas.microsoft.com/office/drawing/2014/main" id="{AA5C5342-AF68-4DF3-B30C-3AA8EBB800FD}"/>
              </a:ext>
            </a:extLst>
          </p:cNvPr>
          <p:cNvSpPr/>
          <p:nvPr/>
        </p:nvSpPr>
        <p:spPr>
          <a:xfrm>
            <a:off x="1084188" y="4461742"/>
            <a:ext cx="1269375" cy="2211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Controllers</a:t>
            </a:r>
          </a:p>
        </p:txBody>
      </p:sp>
      <p:sp>
        <p:nvSpPr>
          <p:cNvPr id="81" name="Rectangle 80">
            <a:extLst>
              <a:ext uri="{FF2B5EF4-FFF2-40B4-BE49-F238E27FC236}">
                <a16:creationId xmlns:a16="http://schemas.microsoft.com/office/drawing/2014/main" id="{52FE98BC-B620-4404-9488-B11CBFF3F897}"/>
              </a:ext>
            </a:extLst>
          </p:cNvPr>
          <p:cNvSpPr/>
          <p:nvPr/>
        </p:nvSpPr>
        <p:spPr>
          <a:xfrm>
            <a:off x="807965" y="5416403"/>
            <a:ext cx="1269375" cy="2211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Access Points</a:t>
            </a:r>
          </a:p>
        </p:txBody>
      </p:sp>
      <p:sp>
        <p:nvSpPr>
          <p:cNvPr id="82" name="Rectangle 81">
            <a:extLst>
              <a:ext uri="{FF2B5EF4-FFF2-40B4-BE49-F238E27FC236}">
                <a16:creationId xmlns:a16="http://schemas.microsoft.com/office/drawing/2014/main" id="{4B263CA3-4ED9-417F-B6F9-9CF8849F008D}"/>
              </a:ext>
            </a:extLst>
          </p:cNvPr>
          <p:cNvSpPr/>
          <p:nvPr/>
        </p:nvSpPr>
        <p:spPr>
          <a:xfrm>
            <a:off x="2152090" y="6086485"/>
            <a:ext cx="1269375" cy="22113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a:solidFill>
                  <a:schemeClr val="tx1"/>
                </a:solidFill>
              </a:rPr>
              <a:t>Beacons</a:t>
            </a:r>
          </a:p>
        </p:txBody>
      </p:sp>
      <p:sp>
        <p:nvSpPr>
          <p:cNvPr id="3" name="Rectangle 2">
            <a:extLst>
              <a:ext uri="{FF2B5EF4-FFF2-40B4-BE49-F238E27FC236}">
                <a16:creationId xmlns:a16="http://schemas.microsoft.com/office/drawing/2014/main" id="{71D17C71-01B6-4697-A044-8A42D716EDDB}"/>
              </a:ext>
            </a:extLst>
          </p:cNvPr>
          <p:cNvSpPr/>
          <p:nvPr/>
        </p:nvSpPr>
        <p:spPr>
          <a:xfrm>
            <a:off x="2938549" y="2909455"/>
            <a:ext cx="303415" cy="7444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DF6D3C9-1DBE-451C-9DAD-F5AD784805C2}"/>
              </a:ext>
            </a:extLst>
          </p:cNvPr>
          <p:cNvPicPr>
            <a:picLocks noChangeAspect="1"/>
          </p:cNvPicPr>
          <p:nvPr/>
        </p:nvPicPr>
        <p:blipFill>
          <a:blip r:embed="rId5"/>
          <a:stretch>
            <a:fillRect/>
          </a:stretch>
        </p:blipFill>
        <p:spPr>
          <a:xfrm>
            <a:off x="6764802" y="3196183"/>
            <a:ext cx="5216885" cy="2639537"/>
          </a:xfrm>
          <a:prstGeom prst="rect">
            <a:avLst/>
          </a:prstGeom>
        </p:spPr>
      </p:pic>
      <p:cxnSp>
        <p:nvCxnSpPr>
          <p:cNvPr id="60" name="Google Shape;737;p68">
            <a:extLst>
              <a:ext uri="{FF2B5EF4-FFF2-40B4-BE49-F238E27FC236}">
                <a16:creationId xmlns:a16="http://schemas.microsoft.com/office/drawing/2014/main" id="{FD964FA8-9A6E-46CB-8FF2-1FC163FCC199}"/>
              </a:ext>
            </a:extLst>
          </p:cNvPr>
          <p:cNvCxnSpPr>
            <a:cxnSpLocks/>
          </p:cNvCxnSpPr>
          <p:nvPr/>
        </p:nvCxnSpPr>
        <p:spPr>
          <a:xfrm flipH="1">
            <a:off x="6817241" y="2108768"/>
            <a:ext cx="4776773" cy="0"/>
          </a:xfrm>
          <a:prstGeom prst="straightConnector1">
            <a:avLst/>
          </a:prstGeom>
          <a:solidFill>
            <a:schemeClr val="bg1"/>
          </a:solidFill>
          <a:ln w="25400" cap="rnd" cmpd="sng">
            <a:solidFill>
              <a:srgbClr val="0095A4"/>
            </a:solidFill>
            <a:prstDash val="solid"/>
            <a:round/>
            <a:headEnd type="none" w="sm" len="sm"/>
            <a:tailEnd type="none" w="sm" len="sm"/>
          </a:ln>
        </p:spPr>
      </p:cxnSp>
      <p:sp>
        <p:nvSpPr>
          <p:cNvPr id="5" name="Google Shape;736;p68">
            <a:extLst>
              <a:ext uri="{FF2B5EF4-FFF2-40B4-BE49-F238E27FC236}">
                <a16:creationId xmlns:a16="http://schemas.microsoft.com/office/drawing/2014/main" id="{53766A49-6FE0-44DA-ADBD-1685F02D4057}"/>
              </a:ext>
            </a:extLst>
          </p:cNvPr>
          <p:cNvSpPr txBox="1"/>
          <p:nvPr/>
        </p:nvSpPr>
        <p:spPr>
          <a:xfrm>
            <a:off x="8260007" y="2156207"/>
            <a:ext cx="1891240" cy="298111"/>
          </a:xfrm>
          <a:prstGeom prst="rect">
            <a:avLst/>
          </a:prstGeom>
          <a:solidFill>
            <a:schemeClr val="bg1"/>
          </a:solidFill>
          <a:ln>
            <a:noFill/>
          </a:ln>
        </p:spPr>
        <p:txBody>
          <a:bodyPr spcFirstLastPara="1" wrap="square" lIns="121900" tIns="60933" rIns="121900" bIns="60933" anchor="t" anchorCtr="0">
            <a:noAutofit/>
          </a:bodyPr>
          <a:lstStyle/>
          <a:p>
            <a:pPr algn="ctr"/>
            <a:r>
              <a:rPr lang="en-US" sz="1600" dirty="0">
                <a:solidFill>
                  <a:srgbClr val="0095A4"/>
                </a:solidFill>
                <a:ea typeface="Arial"/>
                <a:cs typeface="Arial"/>
                <a:sym typeface="Arial"/>
              </a:rPr>
              <a:t>Too Many Dependencies</a:t>
            </a:r>
            <a:endParaRPr sz="2800" dirty="0">
              <a:solidFill>
                <a:srgbClr val="0095A4"/>
              </a:solidFill>
            </a:endParaRPr>
          </a:p>
        </p:txBody>
      </p:sp>
      <p:sp>
        <p:nvSpPr>
          <p:cNvPr id="7" name="Rectangle 6">
            <a:extLst>
              <a:ext uri="{FF2B5EF4-FFF2-40B4-BE49-F238E27FC236}">
                <a16:creationId xmlns:a16="http://schemas.microsoft.com/office/drawing/2014/main" id="{846F1516-BBB2-43CD-803E-5E35FA3B6789}"/>
              </a:ext>
            </a:extLst>
          </p:cNvPr>
          <p:cNvSpPr/>
          <p:nvPr/>
        </p:nvSpPr>
        <p:spPr>
          <a:xfrm>
            <a:off x="215038" y="357012"/>
            <a:ext cx="11851322"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a:ln/>
                <a:solidFill>
                  <a:schemeClr val="accent3"/>
                </a:solidFill>
                <a:effectLst/>
              </a:rPr>
              <a:t>Complexity is the Enemy of Efficiency</a:t>
            </a:r>
          </a:p>
        </p:txBody>
      </p:sp>
      <p:pic>
        <p:nvPicPr>
          <p:cNvPr id="8" name="Picture 7">
            <a:extLst>
              <a:ext uri="{FF2B5EF4-FFF2-40B4-BE49-F238E27FC236}">
                <a16:creationId xmlns:a16="http://schemas.microsoft.com/office/drawing/2014/main" id="{D66ED847-0B52-4C46-8E3B-B9D7AF3A0EB2}"/>
              </a:ext>
            </a:extLst>
          </p:cNvPr>
          <p:cNvPicPr>
            <a:picLocks noChangeAspect="1"/>
          </p:cNvPicPr>
          <p:nvPr/>
        </p:nvPicPr>
        <p:blipFill>
          <a:blip r:embed="rId6"/>
          <a:stretch>
            <a:fillRect/>
          </a:stretch>
        </p:blipFill>
        <p:spPr>
          <a:xfrm>
            <a:off x="1515033" y="1229481"/>
            <a:ext cx="3621851" cy="816631"/>
          </a:xfrm>
          <a:prstGeom prst="rect">
            <a:avLst/>
          </a:prstGeom>
        </p:spPr>
      </p:pic>
      <p:sp>
        <p:nvSpPr>
          <p:cNvPr id="12" name="Rectangle 11">
            <a:extLst>
              <a:ext uri="{FF2B5EF4-FFF2-40B4-BE49-F238E27FC236}">
                <a16:creationId xmlns:a16="http://schemas.microsoft.com/office/drawing/2014/main" id="{B4686D15-7366-4A79-AF89-F08BED12C8F4}"/>
              </a:ext>
            </a:extLst>
          </p:cNvPr>
          <p:cNvSpPr/>
          <p:nvPr/>
        </p:nvSpPr>
        <p:spPr>
          <a:xfrm>
            <a:off x="1442652" y="1900518"/>
            <a:ext cx="395113" cy="157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924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9476CF-6DD7-4741-9DDF-5556C05A5F78}"/>
              </a:ext>
            </a:extLst>
          </p:cNvPr>
          <p:cNvSpPr>
            <a:spLocks noGrp="1"/>
          </p:cNvSpPr>
          <p:nvPr>
            <p:ph type="title"/>
          </p:nvPr>
        </p:nvSpPr>
        <p:spPr/>
        <p:txBody>
          <a:bodyPr/>
          <a:lstStyle/>
          <a:p>
            <a:r>
              <a:rPr lang="en-US" dirty="0"/>
              <a:t>Cost of Wi-Fi Trouble Tickets in Legacy Networks</a:t>
            </a:r>
          </a:p>
        </p:txBody>
      </p:sp>
      <p:sp>
        <p:nvSpPr>
          <p:cNvPr id="6" name="Text Placeholder 5">
            <a:extLst>
              <a:ext uri="{FF2B5EF4-FFF2-40B4-BE49-F238E27FC236}">
                <a16:creationId xmlns:a16="http://schemas.microsoft.com/office/drawing/2014/main" id="{ABD8A313-26D9-4CAB-A9E4-9744FF627338}"/>
              </a:ext>
            </a:extLst>
          </p:cNvPr>
          <p:cNvSpPr>
            <a:spLocks noGrp="1"/>
          </p:cNvSpPr>
          <p:nvPr>
            <p:ph type="body" sz="quarter" idx="14"/>
          </p:nvPr>
        </p:nvSpPr>
        <p:spPr>
          <a:xfrm>
            <a:off x="604011" y="982178"/>
            <a:ext cx="4803775" cy="320675"/>
          </a:xfrm>
        </p:spPr>
        <p:txBody>
          <a:bodyPr/>
          <a:lstStyle/>
          <a:p>
            <a:r>
              <a:rPr lang="en-US" dirty="0"/>
              <a:t>User complains Wi-Fi is slow in Student Union</a:t>
            </a:r>
          </a:p>
        </p:txBody>
      </p:sp>
      <p:sp>
        <p:nvSpPr>
          <p:cNvPr id="9" name="TextBox 8">
            <a:extLst>
              <a:ext uri="{FF2B5EF4-FFF2-40B4-BE49-F238E27FC236}">
                <a16:creationId xmlns:a16="http://schemas.microsoft.com/office/drawing/2014/main" id="{F076C007-8152-4ED8-9CCB-D5A6755ACF9F}"/>
              </a:ext>
            </a:extLst>
          </p:cNvPr>
          <p:cNvSpPr txBox="1"/>
          <p:nvPr/>
        </p:nvSpPr>
        <p:spPr>
          <a:xfrm>
            <a:off x="604011" y="1401117"/>
            <a:ext cx="6096762" cy="3939540"/>
          </a:xfrm>
          <a:prstGeom prst="rect">
            <a:avLst/>
          </a:prstGeom>
          <a:noFill/>
        </p:spPr>
        <p:txBody>
          <a:bodyPr wrap="square">
            <a:spAutoFit/>
          </a:bodyPr>
          <a:lstStyle/>
          <a:p>
            <a:pPr algn="l"/>
            <a:r>
              <a:rPr lang="en-US" sz="1600" b="1" i="1" dirty="0">
                <a:solidFill>
                  <a:srgbClr val="222222"/>
                </a:solidFill>
                <a:latin typeface="Open Sans"/>
              </a:rPr>
              <a:t>Check client status and status of the Student Union</a:t>
            </a:r>
          </a:p>
          <a:p>
            <a:pPr marL="285750" indent="-285750" algn="l">
              <a:buFont typeface="Arial" panose="020B0604020202020204" pitchFamily="34" charset="0"/>
              <a:buChar char="•"/>
            </a:pPr>
            <a:r>
              <a:rPr lang="en-US" sz="1400" b="0" i="0" dirty="0">
                <a:solidFill>
                  <a:srgbClr val="222222"/>
                </a:solidFill>
                <a:effectLst/>
                <a:latin typeface="Open Sans"/>
              </a:rPr>
              <a:t>Is client configured correctly?</a:t>
            </a:r>
          </a:p>
          <a:p>
            <a:pPr marL="285750" indent="-285750" algn="l">
              <a:buFont typeface="Arial" panose="020B0604020202020204" pitchFamily="34" charset="0"/>
              <a:buChar char="•"/>
            </a:pPr>
            <a:r>
              <a:rPr lang="en-US" sz="1400" dirty="0">
                <a:solidFill>
                  <a:srgbClr val="222222"/>
                </a:solidFill>
                <a:latin typeface="Open Sans"/>
              </a:rPr>
              <a:t>What is the MAC address?</a:t>
            </a:r>
          </a:p>
          <a:p>
            <a:pPr marL="285750" indent="-285750" algn="l">
              <a:buFont typeface="Arial" panose="020B0604020202020204" pitchFamily="34" charset="0"/>
              <a:buChar char="•"/>
            </a:pPr>
            <a:r>
              <a:rPr lang="en-US" sz="1400" b="0" i="0" dirty="0">
                <a:solidFill>
                  <a:srgbClr val="222222"/>
                </a:solidFill>
                <a:effectLst/>
                <a:latin typeface="Open Sans"/>
              </a:rPr>
              <a:t>Access points down</a:t>
            </a:r>
            <a:r>
              <a:rPr lang="en-US" sz="1400" dirty="0">
                <a:solidFill>
                  <a:srgbClr val="222222"/>
                </a:solidFill>
                <a:latin typeface="Open Sans"/>
              </a:rPr>
              <a:t>?</a:t>
            </a:r>
            <a:endParaRPr lang="en-US" sz="1400" b="0" i="0" dirty="0">
              <a:solidFill>
                <a:srgbClr val="222222"/>
              </a:solidFill>
              <a:effectLst/>
              <a:latin typeface="Open Sans"/>
            </a:endParaRPr>
          </a:p>
          <a:p>
            <a:pPr marL="285750" indent="-285750" algn="l">
              <a:buFont typeface="Arial" panose="020B0604020202020204" pitchFamily="34" charset="0"/>
              <a:buChar char="•"/>
            </a:pPr>
            <a:r>
              <a:rPr lang="en-US" sz="1400" b="0" i="0" dirty="0">
                <a:solidFill>
                  <a:srgbClr val="222222"/>
                </a:solidFill>
                <a:effectLst/>
                <a:latin typeface="Open Sans"/>
              </a:rPr>
              <a:t>Any recent changes like construction?</a:t>
            </a:r>
          </a:p>
          <a:p>
            <a:pPr marL="285750" indent="-285750" algn="l">
              <a:buFont typeface="Arial" panose="020B0604020202020204" pitchFamily="34" charset="0"/>
              <a:buChar char="•"/>
            </a:pPr>
            <a:r>
              <a:rPr lang="en-US" sz="1400" b="0" i="0" dirty="0">
                <a:solidFill>
                  <a:srgbClr val="222222"/>
                </a:solidFill>
                <a:effectLst/>
                <a:latin typeface="Open Sans"/>
              </a:rPr>
              <a:t>Any firmware updates to the controllers</a:t>
            </a:r>
            <a:r>
              <a:rPr lang="en-US" sz="1400" dirty="0">
                <a:solidFill>
                  <a:srgbClr val="222222"/>
                </a:solidFill>
                <a:latin typeface="Open Sans"/>
              </a:rPr>
              <a:t>?</a:t>
            </a:r>
            <a:endParaRPr lang="en-US" sz="1400" b="0" i="0" dirty="0">
              <a:solidFill>
                <a:srgbClr val="222222"/>
              </a:solidFill>
              <a:effectLst/>
              <a:latin typeface="Open Sans"/>
            </a:endParaRPr>
          </a:p>
          <a:p>
            <a:pPr marL="285750" indent="-285750" algn="l">
              <a:buFont typeface="Arial" panose="020B0604020202020204" pitchFamily="34" charset="0"/>
              <a:buChar char="•"/>
            </a:pPr>
            <a:r>
              <a:rPr lang="en-US" sz="1400" b="0" i="0" dirty="0">
                <a:solidFill>
                  <a:srgbClr val="222222"/>
                </a:solidFill>
                <a:effectLst/>
                <a:latin typeface="Open Sans"/>
              </a:rPr>
              <a:t>Any client pushes or updates via GPO</a:t>
            </a:r>
            <a:r>
              <a:rPr lang="en-US" sz="1400" dirty="0">
                <a:solidFill>
                  <a:srgbClr val="222222"/>
                </a:solidFill>
                <a:latin typeface="Open Sans"/>
              </a:rPr>
              <a:t>? (Group Policy object)</a:t>
            </a:r>
          </a:p>
          <a:p>
            <a:pPr marL="285750" indent="-285750" algn="l">
              <a:buFont typeface="Arial" panose="020B0604020202020204" pitchFamily="34" charset="0"/>
              <a:buChar char="•"/>
            </a:pPr>
            <a:endParaRPr lang="en-US" sz="1600" dirty="0">
              <a:solidFill>
                <a:srgbClr val="222222"/>
              </a:solidFill>
              <a:latin typeface="Open Sans"/>
            </a:endParaRPr>
          </a:p>
          <a:p>
            <a:pPr algn="l"/>
            <a:r>
              <a:rPr lang="en-US" sz="1600" b="1" i="1" dirty="0">
                <a:solidFill>
                  <a:srgbClr val="222222"/>
                </a:solidFill>
                <a:effectLst/>
                <a:latin typeface="Open Sans"/>
              </a:rPr>
              <a:t>Check client wireless MAC address </a:t>
            </a:r>
          </a:p>
          <a:p>
            <a:pPr marL="285750" indent="-285750" algn="l">
              <a:buFont typeface="Arial" panose="020B0604020202020204" pitchFamily="34" charset="0"/>
              <a:buChar char="•"/>
            </a:pPr>
            <a:r>
              <a:rPr lang="en-US" sz="1400" b="0" i="0" dirty="0">
                <a:solidFill>
                  <a:srgbClr val="222222"/>
                </a:solidFill>
                <a:effectLst/>
                <a:latin typeface="Open Sans"/>
              </a:rPr>
              <a:t>Check monitoring system for any possible issues</a:t>
            </a:r>
          </a:p>
          <a:p>
            <a:pPr marL="285750" indent="-285750" algn="l">
              <a:buFont typeface="Arial" panose="020B0604020202020204" pitchFamily="34" charset="0"/>
              <a:buChar char="•"/>
            </a:pPr>
            <a:r>
              <a:rPr lang="en-US" sz="1400" b="0" i="0" dirty="0">
                <a:solidFill>
                  <a:srgbClr val="222222"/>
                </a:solidFill>
                <a:effectLst/>
                <a:latin typeface="Open Sans"/>
              </a:rPr>
              <a:t>Check client connect history</a:t>
            </a:r>
          </a:p>
          <a:p>
            <a:pPr marL="285750" indent="-285750" algn="l">
              <a:buFont typeface="Arial" panose="020B0604020202020204" pitchFamily="34" charset="0"/>
              <a:buChar char="•"/>
            </a:pPr>
            <a:r>
              <a:rPr lang="en-US" sz="1400" b="0" i="0" dirty="0">
                <a:solidFill>
                  <a:srgbClr val="222222"/>
                </a:solidFill>
                <a:effectLst/>
                <a:latin typeface="Open Sans"/>
              </a:rPr>
              <a:t>Check what areas the device typically associates to</a:t>
            </a:r>
          </a:p>
          <a:p>
            <a:pPr marL="285750" indent="-285750" algn="l">
              <a:buFont typeface="Arial" panose="020B0604020202020204" pitchFamily="34" charset="0"/>
              <a:buChar char="•"/>
            </a:pPr>
            <a:r>
              <a:rPr lang="en-US" sz="1400" b="0" i="0" dirty="0">
                <a:solidFill>
                  <a:srgbClr val="222222"/>
                </a:solidFill>
                <a:effectLst/>
                <a:latin typeface="Open Sans"/>
              </a:rPr>
              <a:t>Check radius logs</a:t>
            </a:r>
          </a:p>
          <a:p>
            <a:pPr marL="285750" indent="-285750" algn="l">
              <a:buFont typeface="Arial" panose="020B0604020202020204" pitchFamily="34" charset="0"/>
              <a:buChar char="•"/>
            </a:pPr>
            <a:endParaRPr lang="en-US" sz="1600" b="0" i="0" dirty="0">
              <a:solidFill>
                <a:srgbClr val="222222"/>
              </a:solidFill>
              <a:effectLst/>
              <a:latin typeface="Open Sans"/>
            </a:endParaRPr>
          </a:p>
          <a:p>
            <a:pPr algn="l"/>
            <a:r>
              <a:rPr lang="en-US" sz="1600" b="1" i="1" dirty="0">
                <a:solidFill>
                  <a:srgbClr val="222222"/>
                </a:solidFill>
                <a:latin typeface="Open Sans"/>
              </a:rPr>
              <a:t>Check user ID </a:t>
            </a:r>
          </a:p>
          <a:p>
            <a:pPr marL="285750" indent="-285750" algn="l">
              <a:buFont typeface="Arial" panose="020B0604020202020204" pitchFamily="34" charset="0"/>
              <a:buChar char="•"/>
            </a:pPr>
            <a:r>
              <a:rPr lang="en-US" sz="1400" b="0" i="0" dirty="0">
                <a:solidFill>
                  <a:srgbClr val="222222"/>
                </a:solidFill>
                <a:effectLst/>
                <a:latin typeface="Open Sans"/>
              </a:rPr>
              <a:t>How many devices is the user using on </a:t>
            </a:r>
            <a:r>
              <a:rPr lang="en-US" sz="1400" dirty="0">
                <a:solidFill>
                  <a:srgbClr val="222222"/>
                </a:solidFill>
                <a:latin typeface="Open Sans"/>
              </a:rPr>
              <a:t>Wi-Fi</a:t>
            </a:r>
            <a:r>
              <a:rPr lang="en-US" sz="1400" b="0" i="0" dirty="0">
                <a:solidFill>
                  <a:srgbClr val="222222"/>
                </a:solidFill>
                <a:effectLst/>
                <a:latin typeface="Open Sans"/>
              </a:rPr>
              <a:t>?</a:t>
            </a:r>
          </a:p>
          <a:p>
            <a:pPr marL="285750" indent="-285750" algn="l">
              <a:buFont typeface="Arial" panose="020B0604020202020204" pitchFamily="34" charset="0"/>
              <a:buChar char="•"/>
            </a:pPr>
            <a:endParaRPr lang="en-US" sz="1600" b="0" i="0" dirty="0">
              <a:solidFill>
                <a:srgbClr val="222222"/>
              </a:solidFill>
              <a:effectLst/>
              <a:latin typeface="Open Sans"/>
            </a:endParaRPr>
          </a:p>
        </p:txBody>
      </p:sp>
      <p:sp>
        <p:nvSpPr>
          <p:cNvPr id="11" name="TextBox 10">
            <a:extLst>
              <a:ext uri="{FF2B5EF4-FFF2-40B4-BE49-F238E27FC236}">
                <a16:creationId xmlns:a16="http://schemas.microsoft.com/office/drawing/2014/main" id="{B52A35FC-C76D-48A5-A82C-992D81A1FC64}"/>
              </a:ext>
            </a:extLst>
          </p:cNvPr>
          <p:cNvSpPr txBox="1"/>
          <p:nvPr/>
        </p:nvSpPr>
        <p:spPr>
          <a:xfrm>
            <a:off x="6040374" y="1401117"/>
            <a:ext cx="6096762" cy="5078313"/>
          </a:xfrm>
          <a:prstGeom prst="rect">
            <a:avLst/>
          </a:prstGeom>
          <a:noFill/>
        </p:spPr>
        <p:txBody>
          <a:bodyPr wrap="square">
            <a:spAutoFit/>
          </a:bodyPr>
          <a:lstStyle/>
          <a:p>
            <a:pPr algn="l"/>
            <a:r>
              <a:rPr lang="en-US" sz="1600" b="1" i="1" dirty="0">
                <a:solidFill>
                  <a:srgbClr val="222222"/>
                </a:solidFill>
                <a:latin typeface="Open Sans"/>
              </a:rPr>
              <a:t>Call user - Questions to ask:</a:t>
            </a:r>
          </a:p>
          <a:p>
            <a:pPr marL="285750" indent="-285750" algn="l">
              <a:buFont typeface="Arial" panose="020B0604020202020204" pitchFamily="34" charset="0"/>
              <a:buChar char="•"/>
            </a:pPr>
            <a:r>
              <a:rPr lang="en-US" sz="1400" dirty="0">
                <a:solidFill>
                  <a:srgbClr val="222222"/>
                </a:solidFill>
                <a:latin typeface="Open Sans"/>
              </a:rPr>
              <a:t>What device?</a:t>
            </a:r>
          </a:p>
          <a:p>
            <a:pPr marL="285750" indent="-285750" algn="l">
              <a:buFont typeface="Arial" panose="020B0604020202020204" pitchFamily="34" charset="0"/>
              <a:buChar char="•"/>
            </a:pPr>
            <a:r>
              <a:rPr lang="en-US" sz="1400" dirty="0">
                <a:solidFill>
                  <a:srgbClr val="222222"/>
                </a:solidFill>
                <a:latin typeface="Open Sans"/>
              </a:rPr>
              <a:t>What driver?</a:t>
            </a:r>
          </a:p>
          <a:p>
            <a:pPr marL="285750" indent="-285750" algn="l">
              <a:buFont typeface="Arial" panose="020B0604020202020204" pitchFamily="34" charset="0"/>
              <a:buChar char="•"/>
            </a:pPr>
            <a:r>
              <a:rPr lang="en-US" sz="1400" dirty="0">
                <a:solidFill>
                  <a:srgbClr val="222222"/>
                </a:solidFill>
                <a:latin typeface="Open Sans"/>
              </a:rPr>
              <a:t>How often does the issue happen?</a:t>
            </a:r>
          </a:p>
          <a:p>
            <a:pPr marL="285750" indent="-285750" algn="l">
              <a:buFont typeface="Arial" panose="020B0604020202020204" pitchFamily="34" charset="0"/>
              <a:buChar char="•"/>
            </a:pPr>
            <a:r>
              <a:rPr lang="en-US" sz="1400" dirty="0">
                <a:solidFill>
                  <a:srgbClr val="222222"/>
                </a:solidFill>
                <a:latin typeface="Open Sans"/>
              </a:rPr>
              <a:t>Can you reproduce the issue?</a:t>
            </a:r>
          </a:p>
          <a:p>
            <a:pPr marL="285750" indent="-285750" algn="l">
              <a:buFont typeface="Arial" panose="020B0604020202020204" pitchFamily="34" charset="0"/>
              <a:buChar char="•"/>
            </a:pPr>
            <a:r>
              <a:rPr lang="en-US" sz="1400" dirty="0">
                <a:solidFill>
                  <a:srgbClr val="222222"/>
                </a:solidFill>
                <a:latin typeface="Open Sans"/>
              </a:rPr>
              <a:t>Does anyone else have the issue?</a:t>
            </a:r>
          </a:p>
          <a:p>
            <a:pPr marL="285750" indent="-285750" algn="l">
              <a:buFont typeface="Arial" panose="020B0604020202020204" pitchFamily="34" charset="0"/>
              <a:buChar char="•"/>
            </a:pPr>
            <a:r>
              <a:rPr lang="en-US" sz="1400" dirty="0">
                <a:solidFill>
                  <a:srgbClr val="222222"/>
                </a:solidFill>
                <a:latin typeface="Open Sans"/>
              </a:rPr>
              <a:t>Does any of your other devices preform in this same manner?</a:t>
            </a:r>
          </a:p>
          <a:p>
            <a:pPr marL="285750" indent="-285750" algn="l">
              <a:buFont typeface="Arial" panose="020B0604020202020204" pitchFamily="34" charset="0"/>
              <a:buChar char="•"/>
            </a:pPr>
            <a:r>
              <a:rPr lang="en-US" sz="1400" dirty="0">
                <a:solidFill>
                  <a:srgbClr val="222222"/>
                </a:solidFill>
                <a:latin typeface="Open Sans"/>
              </a:rPr>
              <a:t>When did this issue start happening (yesterday, last week, last month)?</a:t>
            </a:r>
          </a:p>
          <a:p>
            <a:pPr marL="285750" indent="-285750" algn="l">
              <a:buFont typeface="Arial" panose="020B0604020202020204" pitchFamily="34" charset="0"/>
              <a:buChar char="•"/>
            </a:pPr>
            <a:r>
              <a:rPr lang="en-US" sz="1400" dirty="0">
                <a:solidFill>
                  <a:srgbClr val="222222"/>
                </a:solidFill>
                <a:latin typeface="Open Sans"/>
              </a:rPr>
              <a:t>Is there a particular time of day the issue happens?</a:t>
            </a:r>
          </a:p>
          <a:p>
            <a:pPr marL="285750" indent="-285750" algn="l">
              <a:buFont typeface="Arial" panose="020B0604020202020204" pitchFamily="34" charset="0"/>
              <a:buChar char="•"/>
            </a:pPr>
            <a:r>
              <a:rPr lang="en-US" sz="1400" dirty="0">
                <a:solidFill>
                  <a:srgbClr val="222222"/>
                </a:solidFill>
                <a:latin typeface="Open Sans"/>
              </a:rPr>
              <a:t>Can you share exactly the location you are having the most problems in?</a:t>
            </a:r>
          </a:p>
          <a:p>
            <a:pPr marL="285750" indent="-285750" algn="l">
              <a:buFont typeface="Arial" panose="020B0604020202020204" pitchFamily="34" charset="0"/>
              <a:buChar char="•"/>
            </a:pPr>
            <a:r>
              <a:rPr lang="en-US" sz="1400" dirty="0">
                <a:solidFill>
                  <a:srgbClr val="222222"/>
                </a:solidFill>
                <a:latin typeface="Open Sans"/>
              </a:rPr>
              <a:t>Is there a particular app in use when you observe the slowness?</a:t>
            </a:r>
          </a:p>
          <a:p>
            <a:pPr marL="285750" indent="-285750" algn="l">
              <a:buFont typeface="Arial" panose="020B0604020202020204" pitchFamily="34" charset="0"/>
              <a:buChar char="•"/>
            </a:pPr>
            <a:r>
              <a:rPr lang="en-US" sz="1400" dirty="0">
                <a:solidFill>
                  <a:srgbClr val="222222"/>
                </a:solidFill>
                <a:latin typeface="Open Sans"/>
              </a:rPr>
              <a:t>Any recent changes to your device that you might think adds to the issue?</a:t>
            </a:r>
          </a:p>
          <a:p>
            <a:pPr marL="285750" indent="-285750" algn="l">
              <a:buFont typeface="Arial" panose="020B0604020202020204" pitchFamily="34" charset="0"/>
              <a:buChar char="•"/>
            </a:pPr>
            <a:r>
              <a:rPr lang="en-US" sz="1400" dirty="0">
                <a:solidFill>
                  <a:srgbClr val="222222"/>
                </a:solidFill>
                <a:latin typeface="Open Sans"/>
              </a:rPr>
              <a:t>What wireless network do you connect to?</a:t>
            </a:r>
          </a:p>
          <a:p>
            <a:pPr marL="285750" indent="-285750" algn="l">
              <a:buFont typeface="Arial" panose="020B0604020202020204" pitchFamily="34" charset="0"/>
              <a:buChar char="•"/>
            </a:pPr>
            <a:endParaRPr lang="en-US" sz="1400" dirty="0">
              <a:solidFill>
                <a:srgbClr val="222222"/>
              </a:solidFill>
              <a:latin typeface="Open Sans"/>
            </a:endParaRPr>
          </a:p>
          <a:p>
            <a:pPr algn="l"/>
            <a:r>
              <a:rPr lang="en-US" sz="1400" b="1" i="1" dirty="0">
                <a:solidFill>
                  <a:srgbClr val="222222"/>
                </a:solidFill>
                <a:effectLst/>
                <a:latin typeface="Open Sans"/>
              </a:rPr>
              <a:t>Visit the Student Union </a:t>
            </a:r>
          </a:p>
          <a:p>
            <a:pPr marL="171450" indent="-171450" algn="l">
              <a:buFont typeface="Arial" panose="020B0604020202020204" pitchFamily="34" charset="0"/>
              <a:buChar char="•"/>
            </a:pPr>
            <a:r>
              <a:rPr lang="en-US" sz="1400" b="0" i="0" dirty="0">
                <a:solidFill>
                  <a:srgbClr val="222222"/>
                </a:solidFill>
                <a:effectLst/>
                <a:latin typeface="Open Sans"/>
              </a:rPr>
              <a:t>Try and reproduce the issue on your device</a:t>
            </a:r>
          </a:p>
          <a:p>
            <a:pPr marL="171450" indent="-171450" algn="l">
              <a:buFont typeface="Arial" panose="020B0604020202020204" pitchFamily="34" charset="0"/>
              <a:buChar char="•"/>
            </a:pPr>
            <a:r>
              <a:rPr lang="en-US" sz="1400" b="0" i="0" dirty="0">
                <a:solidFill>
                  <a:srgbClr val="222222"/>
                </a:solidFill>
                <a:effectLst/>
                <a:latin typeface="Open Sans"/>
              </a:rPr>
              <a:t>Observe the user while collecting debugs, logs and frame captures as needed.</a:t>
            </a:r>
          </a:p>
          <a:p>
            <a:pPr marL="171450" indent="-171450" algn="l">
              <a:buFont typeface="Arial" panose="020B0604020202020204" pitchFamily="34" charset="0"/>
              <a:buChar char="•"/>
            </a:pPr>
            <a:r>
              <a:rPr lang="en-US" sz="1400" b="0" i="0" dirty="0">
                <a:solidFill>
                  <a:srgbClr val="222222"/>
                </a:solidFill>
                <a:effectLst/>
                <a:latin typeface="Open Sans"/>
              </a:rPr>
              <a:t>Speak to other users in the area specific to their experience</a:t>
            </a:r>
          </a:p>
          <a:p>
            <a:pPr marL="171450" indent="-171450" algn="l">
              <a:buFont typeface="Arial" panose="020B0604020202020204" pitchFamily="34" charset="0"/>
              <a:buChar char="•"/>
            </a:pPr>
            <a:r>
              <a:rPr lang="en-US" sz="1400" b="0" i="0" dirty="0">
                <a:solidFill>
                  <a:srgbClr val="222222"/>
                </a:solidFill>
                <a:effectLst/>
                <a:latin typeface="Open Sans"/>
              </a:rPr>
              <a:t>Get an exact build of that device and test</a:t>
            </a:r>
          </a:p>
          <a:p>
            <a:pPr marL="285750" indent="-285750" algn="l">
              <a:buFont typeface="Arial" panose="020B0604020202020204" pitchFamily="34" charset="0"/>
              <a:buChar char="•"/>
            </a:pPr>
            <a:endParaRPr lang="en-US" sz="1400" dirty="0">
              <a:solidFill>
                <a:srgbClr val="222222"/>
              </a:solidFill>
              <a:latin typeface="Open Sans"/>
            </a:endParaRPr>
          </a:p>
        </p:txBody>
      </p:sp>
    </p:spTree>
    <p:extLst>
      <p:ext uri="{BB962C8B-B14F-4D97-AF65-F5344CB8AC3E}">
        <p14:creationId xmlns:p14="http://schemas.microsoft.com/office/powerpoint/2010/main" val="3249285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2FFC54EB-7F95-42E5-9EA6-AEB67888174E}"/>
              </a:ext>
            </a:extLst>
          </p:cNvPr>
          <p:cNvGrpSpPr/>
          <p:nvPr/>
        </p:nvGrpSpPr>
        <p:grpSpPr>
          <a:xfrm>
            <a:off x="5485018" y="-44596"/>
            <a:ext cx="6716341" cy="6938695"/>
            <a:chOff x="5485017" y="-44596"/>
            <a:chExt cx="6716341" cy="6938694"/>
          </a:xfrm>
        </p:grpSpPr>
        <p:sp>
          <p:nvSpPr>
            <p:cNvPr id="20" name="Freeform: Shape 19">
              <a:extLst>
                <a:ext uri="{FF2B5EF4-FFF2-40B4-BE49-F238E27FC236}">
                  <a16:creationId xmlns:a16="http://schemas.microsoft.com/office/drawing/2014/main" id="{C57CEF7B-D838-485B-A8F9-DDB24FB926A2}"/>
                </a:ext>
              </a:extLst>
            </p:cNvPr>
            <p:cNvSpPr/>
            <p:nvPr/>
          </p:nvSpPr>
          <p:spPr>
            <a:xfrm>
              <a:off x="5734050" y="2711136"/>
              <a:ext cx="6457950" cy="4152900"/>
            </a:xfrm>
            <a:custGeom>
              <a:avLst/>
              <a:gdLst>
                <a:gd name="connsiteX0" fmla="*/ 0 w 6734175"/>
                <a:gd name="connsiteY0" fmla="*/ 4248150 h 4248150"/>
                <a:gd name="connsiteX1" fmla="*/ 0 w 6734175"/>
                <a:gd name="connsiteY1" fmla="*/ 923925 h 4248150"/>
                <a:gd name="connsiteX2" fmla="*/ 1704975 w 6734175"/>
                <a:gd name="connsiteY2" fmla="*/ 923925 h 4248150"/>
                <a:gd name="connsiteX3" fmla="*/ 1704975 w 6734175"/>
                <a:gd name="connsiteY3" fmla="*/ 0 h 4248150"/>
                <a:gd name="connsiteX4" fmla="*/ 6734175 w 6734175"/>
                <a:gd name="connsiteY4" fmla="*/ 0 h 424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4175" h="4248150">
                  <a:moveTo>
                    <a:pt x="0" y="4248150"/>
                  </a:moveTo>
                  <a:lnTo>
                    <a:pt x="0" y="923925"/>
                  </a:lnTo>
                  <a:lnTo>
                    <a:pt x="1704975" y="923925"/>
                  </a:lnTo>
                  <a:lnTo>
                    <a:pt x="1704975" y="0"/>
                  </a:lnTo>
                  <a:lnTo>
                    <a:pt x="6734175" y="0"/>
                  </a:lnTo>
                </a:path>
              </a:pathLst>
            </a:custGeom>
            <a:noFill/>
            <a:ln w="1143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Freeform: Shape 10">
              <a:extLst>
                <a:ext uri="{FF2B5EF4-FFF2-40B4-BE49-F238E27FC236}">
                  <a16:creationId xmlns:a16="http://schemas.microsoft.com/office/drawing/2014/main" id="{0397423C-8931-462B-906B-3EC135A66BAB}"/>
                </a:ext>
              </a:extLst>
            </p:cNvPr>
            <p:cNvSpPr/>
            <p:nvPr/>
          </p:nvSpPr>
          <p:spPr>
            <a:xfrm>
              <a:off x="5485017" y="-44596"/>
              <a:ext cx="6441079" cy="6902094"/>
            </a:xfrm>
            <a:custGeom>
              <a:avLst/>
              <a:gdLst>
                <a:gd name="connsiteX0" fmla="*/ 3260558 w 3260558"/>
                <a:gd name="connsiteY0" fmla="*/ 0 h 7363327"/>
                <a:gd name="connsiteX1" fmla="*/ 3260558 w 3260558"/>
                <a:gd name="connsiteY1" fmla="*/ 1371600 h 7363327"/>
                <a:gd name="connsiteX2" fmla="*/ 1684421 w 3260558"/>
                <a:gd name="connsiteY2" fmla="*/ 1371600 h 7363327"/>
                <a:gd name="connsiteX3" fmla="*/ 1684421 w 3260558"/>
                <a:gd name="connsiteY3" fmla="*/ 2261937 h 7363327"/>
                <a:gd name="connsiteX4" fmla="*/ 0 w 3260558"/>
                <a:gd name="connsiteY4" fmla="*/ 2261937 h 7363327"/>
                <a:gd name="connsiteX5" fmla="*/ 0 w 3260558"/>
                <a:gd name="connsiteY5" fmla="*/ 3296653 h 7363327"/>
                <a:gd name="connsiteX6" fmla="*/ 818148 w 3260558"/>
                <a:gd name="connsiteY6" fmla="*/ 3296653 h 7363327"/>
                <a:gd name="connsiteX7" fmla="*/ 818148 w 3260558"/>
                <a:gd name="connsiteY7" fmla="*/ 5065295 h 7363327"/>
                <a:gd name="connsiteX8" fmla="*/ 2514600 w 3260558"/>
                <a:gd name="connsiteY8" fmla="*/ 5065295 h 7363327"/>
                <a:gd name="connsiteX9" fmla="*/ 2514600 w 3260558"/>
                <a:gd name="connsiteY9" fmla="*/ 7363327 h 7363327"/>
                <a:gd name="connsiteX0" fmla="*/ 3260558 w 3260558"/>
                <a:gd name="connsiteY0" fmla="*/ 0 h 7172827"/>
                <a:gd name="connsiteX1" fmla="*/ 3260558 w 3260558"/>
                <a:gd name="connsiteY1" fmla="*/ 1181100 h 7172827"/>
                <a:gd name="connsiteX2" fmla="*/ 1684421 w 3260558"/>
                <a:gd name="connsiteY2" fmla="*/ 1181100 h 7172827"/>
                <a:gd name="connsiteX3" fmla="*/ 1684421 w 3260558"/>
                <a:gd name="connsiteY3" fmla="*/ 2071437 h 7172827"/>
                <a:gd name="connsiteX4" fmla="*/ 0 w 3260558"/>
                <a:gd name="connsiteY4" fmla="*/ 2071437 h 7172827"/>
                <a:gd name="connsiteX5" fmla="*/ 0 w 3260558"/>
                <a:gd name="connsiteY5" fmla="*/ 3106153 h 7172827"/>
                <a:gd name="connsiteX6" fmla="*/ 818148 w 3260558"/>
                <a:gd name="connsiteY6" fmla="*/ 3106153 h 7172827"/>
                <a:gd name="connsiteX7" fmla="*/ 818148 w 3260558"/>
                <a:gd name="connsiteY7" fmla="*/ 4874795 h 7172827"/>
                <a:gd name="connsiteX8" fmla="*/ 2514600 w 3260558"/>
                <a:gd name="connsiteY8" fmla="*/ 4874795 h 7172827"/>
                <a:gd name="connsiteX9" fmla="*/ 2514600 w 3260558"/>
                <a:gd name="connsiteY9" fmla="*/ 7172827 h 7172827"/>
                <a:gd name="connsiteX0" fmla="*/ 3260558 w 3260558"/>
                <a:gd name="connsiteY0" fmla="*/ 0 h 6996294"/>
                <a:gd name="connsiteX1" fmla="*/ 3260558 w 3260558"/>
                <a:gd name="connsiteY1" fmla="*/ 1181100 h 6996294"/>
                <a:gd name="connsiteX2" fmla="*/ 1684421 w 3260558"/>
                <a:gd name="connsiteY2" fmla="*/ 1181100 h 6996294"/>
                <a:gd name="connsiteX3" fmla="*/ 1684421 w 3260558"/>
                <a:gd name="connsiteY3" fmla="*/ 2071437 h 6996294"/>
                <a:gd name="connsiteX4" fmla="*/ 0 w 3260558"/>
                <a:gd name="connsiteY4" fmla="*/ 2071437 h 6996294"/>
                <a:gd name="connsiteX5" fmla="*/ 0 w 3260558"/>
                <a:gd name="connsiteY5" fmla="*/ 3106153 h 6996294"/>
                <a:gd name="connsiteX6" fmla="*/ 818148 w 3260558"/>
                <a:gd name="connsiteY6" fmla="*/ 3106153 h 6996294"/>
                <a:gd name="connsiteX7" fmla="*/ 818148 w 3260558"/>
                <a:gd name="connsiteY7" fmla="*/ 4874795 h 6996294"/>
                <a:gd name="connsiteX8" fmla="*/ 2514600 w 3260558"/>
                <a:gd name="connsiteY8" fmla="*/ 4874795 h 6996294"/>
                <a:gd name="connsiteX9" fmla="*/ 2514600 w 3260558"/>
                <a:gd name="connsiteY9" fmla="*/ 6996294 h 6996294"/>
                <a:gd name="connsiteX0" fmla="*/ 3260558 w 3260558"/>
                <a:gd name="connsiteY0" fmla="*/ 0 h 7045331"/>
                <a:gd name="connsiteX1" fmla="*/ 3260558 w 3260558"/>
                <a:gd name="connsiteY1" fmla="*/ 1181100 h 7045331"/>
                <a:gd name="connsiteX2" fmla="*/ 1684421 w 3260558"/>
                <a:gd name="connsiteY2" fmla="*/ 1181100 h 7045331"/>
                <a:gd name="connsiteX3" fmla="*/ 1684421 w 3260558"/>
                <a:gd name="connsiteY3" fmla="*/ 2071437 h 7045331"/>
                <a:gd name="connsiteX4" fmla="*/ 0 w 3260558"/>
                <a:gd name="connsiteY4" fmla="*/ 2071437 h 7045331"/>
                <a:gd name="connsiteX5" fmla="*/ 0 w 3260558"/>
                <a:gd name="connsiteY5" fmla="*/ 3106153 h 7045331"/>
                <a:gd name="connsiteX6" fmla="*/ 818148 w 3260558"/>
                <a:gd name="connsiteY6" fmla="*/ 3106153 h 7045331"/>
                <a:gd name="connsiteX7" fmla="*/ 818148 w 3260558"/>
                <a:gd name="connsiteY7" fmla="*/ 4874795 h 7045331"/>
                <a:gd name="connsiteX8" fmla="*/ 2514600 w 3260558"/>
                <a:gd name="connsiteY8" fmla="*/ 4874795 h 7045331"/>
                <a:gd name="connsiteX9" fmla="*/ 2514600 w 3260558"/>
                <a:gd name="connsiteY9" fmla="*/ 7045331 h 7045331"/>
                <a:gd name="connsiteX0" fmla="*/ 3260558 w 3260558"/>
                <a:gd name="connsiteY0" fmla="*/ 0 h 7045331"/>
                <a:gd name="connsiteX1" fmla="*/ 3260558 w 3260558"/>
                <a:gd name="connsiteY1" fmla="*/ 1181100 h 7045331"/>
                <a:gd name="connsiteX2" fmla="*/ 1657916 w 3260558"/>
                <a:gd name="connsiteY2" fmla="*/ 1576808 h 7045331"/>
                <a:gd name="connsiteX3" fmla="*/ 1684421 w 3260558"/>
                <a:gd name="connsiteY3" fmla="*/ 2071437 h 7045331"/>
                <a:gd name="connsiteX4" fmla="*/ 0 w 3260558"/>
                <a:gd name="connsiteY4" fmla="*/ 2071437 h 7045331"/>
                <a:gd name="connsiteX5" fmla="*/ 0 w 3260558"/>
                <a:gd name="connsiteY5" fmla="*/ 3106153 h 7045331"/>
                <a:gd name="connsiteX6" fmla="*/ 818148 w 3260558"/>
                <a:gd name="connsiteY6" fmla="*/ 3106153 h 7045331"/>
                <a:gd name="connsiteX7" fmla="*/ 818148 w 3260558"/>
                <a:gd name="connsiteY7" fmla="*/ 4874795 h 7045331"/>
                <a:gd name="connsiteX8" fmla="*/ 2514600 w 3260558"/>
                <a:gd name="connsiteY8" fmla="*/ 4874795 h 7045331"/>
                <a:gd name="connsiteX9" fmla="*/ 2514600 w 3260558"/>
                <a:gd name="connsiteY9" fmla="*/ 7045331 h 7045331"/>
                <a:gd name="connsiteX0" fmla="*/ 3260558 w 3260558"/>
                <a:gd name="connsiteY0" fmla="*/ 0 h 7045331"/>
                <a:gd name="connsiteX1" fmla="*/ 3240680 w 3260558"/>
                <a:gd name="connsiteY1" fmla="*/ 1563162 h 7045331"/>
                <a:gd name="connsiteX2" fmla="*/ 1657916 w 3260558"/>
                <a:gd name="connsiteY2" fmla="*/ 1576808 h 7045331"/>
                <a:gd name="connsiteX3" fmla="*/ 1684421 w 3260558"/>
                <a:gd name="connsiteY3" fmla="*/ 2071437 h 7045331"/>
                <a:gd name="connsiteX4" fmla="*/ 0 w 3260558"/>
                <a:gd name="connsiteY4" fmla="*/ 2071437 h 7045331"/>
                <a:gd name="connsiteX5" fmla="*/ 0 w 3260558"/>
                <a:gd name="connsiteY5" fmla="*/ 3106153 h 7045331"/>
                <a:gd name="connsiteX6" fmla="*/ 818148 w 3260558"/>
                <a:gd name="connsiteY6" fmla="*/ 3106153 h 7045331"/>
                <a:gd name="connsiteX7" fmla="*/ 818148 w 3260558"/>
                <a:gd name="connsiteY7" fmla="*/ 4874795 h 7045331"/>
                <a:gd name="connsiteX8" fmla="*/ 2514600 w 3260558"/>
                <a:gd name="connsiteY8" fmla="*/ 4874795 h 7045331"/>
                <a:gd name="connsiteX9" fmla="*/ 2514600 w 3260558"/>
                <a:gd name="connsiteY9" fmla="*/ 7045331 h 7045331"/>
                <a:gd name="connsiteX0" fmla="*/ 3260558 w 3260558"/>
                <a:gd name="connsiteY0" fmla="*/ 0 h 7045331"/>
                <a:gd name="connsiteX1" fmla="*/ 3240680 w 3260558"/>
                <a:gd name="connsiteY1" fmla="*/ 1563162 h 7045331"/>
                <a:gd name="connsiteX2" fmla="*/ 1684420 w 3260558"/>
                <a:gd name="connsiteY2" fmla="*/ 1583631 h 7045331"/>
                <a:gd name="connsiteX3" fmla="*/ 1684421 w 3260558"/>
                <a:gd name="connsiteY3" fmla="*/ 2071437 h 7045331"/>
                <a:gd name="connsiteX4" fmla="*/ 0 w 3260558"/>
                <a:gd name="connsiteY4" fmla="*/ 2071437 h 7045331"/>
                <a:gd name="connsiteX5" fmla="*/ 0 w 3260558"/>
                <a:gd name="connsiteY5" fmla="*/ 3106153 h 7045331"/>
                <a:gd name="connsiteX6" fmla="*/ 818148 w 3260558"/>
                <a:gd name="connsiteY6" fmla="*/ 3106153 h 7045331"/>
                <a:gd name="connsiteX7" fmla="*/ 818148 w 3260558"/>
                <a:gd name="connsiteY7" fmla="*/ 4874795 h 7045331"/>
                <a:gd name="connsiteX8" fmla="*/ 2514600 w 3260558"/>
                <a:gd name="connsiteY8" fmla="*/ 4874795 h 7045331"/>
                <a:gd name="connsiteX9" fmla="*/ 2514600 w 3260558"/>
                <a:gd name="connsiteY9" fmla="*/ 7045331 h 7045331"/>
                <a:gd name="connsiteX0" fmla="*/ 3260558 w 6818767"/>
                <a:gd name="connsiteY0" fmla="*/ 0 h 7045331"/>
                <a:gd name="connsiteX1" fmla="*/ 6818767 w 6818767"/>
                <a:gd name="connsiteY1" fmla="*/ 1522228 h 7045331"/>
                <a:gd name="connsiteX2" fmla="*/ 1684420 w 6818767"/>
                <a:gd name="connsiteY2" fmla="*/ 1583631 h 7045331"/>
                <a:gd name="connsiteX3" fmla="*/ 1684421 w 6818767"/>
                <a:gd name="connsiteY3" fmla="*/ 2071437 h 7045331"/>
                <a:gd name="connsiteX4" fmla="*/ 0 w 6818767"/>
                <a:gd name="connsiteY4" fmla="*/ 2071437 h 7045331"/>
                <a:gd name="connsiteX5" fmla="*/ 0 w 6818767"/>
                <a:gd name="connsiteY5" fmla="*/ 3106153 h 7045331"/>
                <a:gd name="connsiteX6" fmla="*/ 818148 w 6818767"/>
                <a:gd name="connsiteY6" fmla="*/ 3106153 h 7045331"/>
                <a:gd name="connsiteX7" fmla="*/ 818148 w 6818767"/>
                <a:gd name="connsiteY7" fmla="*/ 4874795 h 7045331"/>
                <a:gd name="connsiteX8" fmla="*/ 2514600 w 6818767"/>
                <a:gd name="connsiteY8" fmla="*/ 4874795 h 7045331"/>
                <a:gd name="connsiteX9" fmla="*/ 2514600 w 6818767"/>
                <a:gd name="connsiteY9" fmla="*/ 7045331 h 7045331"/>
                <a:gd name="connsiteX0" fmla="*/ 6421202 w 6818767"/>
                <a:gd name="connsiteY0" fmla="*/ 0 h 7106733"/>
                <a:gd name="connsiteX1" fmla="*/ 6818767 w 6818767"/>
                <a:gd name="connsiteY1" fmla="*/ 1583630 h 7106733"/>
                <a:gd name="connsiteX2" fmla="*/ 1684420 w 6818767"/>
                <a:gd name="connsiteY2" fmla="*/ 1645033 h 7106733"/>
                <a:gd name="connsiteX3" fmla="*/ 1684421 w 6818767"/>
                <a:gd name="connsiteY3" fmla="*/ 2132839 h 7106733"/>
                <a:gd name="connsiteX4" fmla="*/ 0 w 6818767"/>
                <a:gd name="connsiteY4" fmla="*/ 2132839 h 7106733"/>
                <a:gd name="connsiteX5" fmla="*/ 0 w 6818767"/>
                <a:gd name="connsiteY5" fmla="*/ 3167555 h 7106733"/>
                <a:gd name="connsiteX6" fmla="*/ 818148 w 6818767"/>
                <a:gd name="connsiteY6" fmla="*/ 3167555 h 7106733"/>
                <a:gd name="connsiteX7" fmla="*/ 818148 w 6818767"/>
                <a:gd name="connsiteY7" fmla="*/ 4936197 h 7106733"/>
                <a:gd name="connsiteX8" fmla="*/ 2514600 w 6818767"/>
                <a:gd name="connsiteY8" fmla="*/ 4936197 h 7106733"/>
                <a:gd name="connsiteX9" fmla="*/ 2514600 w 6818767"/>
                <a:gd name="connsiteY9" fmla="*/ 7106733 h 7106733"/>
                <a:gd name="connsiteX0" fmla="*/ 6421202 w 6474210"/>
                <a:gd name="connsiteY0" fmla="*/ 0 h 7106733"/>
                <a:gd name="connsiteX1" fmla="*/ 6474210 w 6474210"/>
                <a:gd name="connsiteY1" fmla="*/ 1583630 h 7106733"/>
                <a:gd name="connsiteX2" fmla="*/ 1684420 w 6474210"/>
                <a:gd name="connsiteY2" fmla="*/ 1645033 h 7106733"/>
                <a:gd name="connsiteX3" fmla="*/ 1684421 w 6474210"/>
                <a:gd name="connsiteY3" fmla="*/ 2132839 h 7106733"/>
                <a:gd name="connsiteX4" fmla="*/ 0 w 6474210"/>
                <a:gd name="connsiteY4" fmla="*/ 2132839 h 7106733"/>
                <a:gd name="connsiteX5" fmla="*/ 0 w 6474210"/>
                <a:gd name="connsiteY5" fmla="*/ 3167555 h 7106733"/>
                <a:gd name="connsiteX6" fmla="*/ 818148 w 6474210"/>
                <a:gd name="connsiteY6" fmla="*/ 3167555 h 7106733"/>
                <a:gd name="connsiteX7" fmla="*/ 818148 w 6474210"/>
                <a:gd name="connsiteY7" fmla="*/ 4936197 h 7106733"/>
                <a:gd name="connsiteX8" fmla="*/ 2514600 w 6474210"/>
                <a:gd name="connsiteY8" fmla="*/ 4936197 h 7106733"/>
                <a:gd name="connsiteX9" fmla="*/ 2514600 w 6474210"/>
                <a:gd name="connsiteY9" fmla="*/ 7106733 h 7106733"/>
                <a:gd name="connsiteX0" fmla="*/ 6421202 w 6421202"/>
                <a:gd name="connsiteY0" fmla="*/ 0 h 7106733"/>
                <a:gd name="connsiteX1" fmla="*/ 6401323 w 6421202"/>
                <a:gd name="connsiteY1" fmla="*/ 1590452 h 7106733"/>
                <a:gd name="connsiteX2" fmla="*/ 1684420 w 6421202"/>
                <a:gd name="connsiteY2" fmla="*/ 1645033 h 7106733"/>
                <a:gd name="connsiteX3" fmla="*/ 1684421 w 6421202"/>
                <a:gd name="connsiteY3" fmla="*/ 2132839 h 7106733"/>
                <a:gd name="connsiteX4" fmla="*/ 0 w 6421202"/>
                <a:gd name="connsiteY4" fmla="*/ 2132839 h 7106733"/>
                <a:gd name="connsiteX5" fmla="*/ 0 w 6421202"/>
                <a:gd name="connsiteY5" fmla="*/ 3167555 h 7106733"/>
                <a:gd name="connsiteX6" fmla="*/ 818148 w 6421202"/>
                <a:gd name="connsiteY6" fmla="*/ 3167555 h 7106733"/>
                <a:gd name="connsiteX7" fmla="*/ 818148 w 6421202"/>
                <a:gd name="connsiteY7" fmla="*/ 4936197 h 7106733"/>
                <a:gd name="connsiteX8" fmla="*/ 2514600 w 6421202"/>
                <a:gd name="connsiteY8" fmla="*/ 4936197 h 7106733"/>
                <a:gd name="connsiteX9" fmla="*/ 2514600 w 6421202"/>
                <a:gd name="connsiteY9" fmla="*/ 7106733 h 7106733"/>
                <a:gd name="connsiteX0" fmla="*/ 6421202 w 6474210"/>
                <a:gd name="connsiteY0" fmla="*/ 0 h 7106733"/>
                <a:gd name="connsiteX1" fmla="*/ 6474210 w 6474210"/>
                <a:gd name="connsiteY1" fmla="*/ 1590452 h 7106733"/>
                <a:gd name="connsiteX2" fmla="*/ 1684420 w 6474210"/>
                <a:gd name="connsiteY2" fmla="*/ 1645033 h 7106733"/>
                <a:gd name="connsiteX3" fmla="*/ 1684421 w 6474210"/>
                <a:gd name="connsiteY3" fmla="*/ 2132839 h 7106733"/>
                <a:gd name="connsiteX4" fmla="*/ 0 w 6474210"/>
                <a:gd name="connsiteY4" fmla="*/ 2132839 h 7106733"/>
                <a:gd name="connsiteX5" fmla="*/ 0 w 6474210"/>
                <a:gd name="connsiteY5" fmla="*/ 3167555 h 7106733"/>
                <a:gd name="connsiteX6" fmla="*/ 818148 w 6474210"/>
                <a:gd name="connsiteY6" fmla="*/ 3167555 h 7106733"/>
                <a:gd name="connsiteX7" fmla="*/ 818148 w 6474210"/>
                <a:gd name="connsiteY7" fmla="*/ 4936197 h 7106733"/>
                <a:gd name="connsiteX8" fmla="*/ 2514600 w 6474210"/>
                <a:gd name="connsiteY8" fmla="*/ 4936197 h 7106733"/>
                <a:gd name="connsiteX9" fmla="*/ 2514600 w 6474210"/>
                <a:gd name="connsiteY9" fmla="*/ 7106733 h 7106733"/>
                <a:gd name="connsiteX0" fmla="*/ 6421202 w 6447705"/>
                <a:gd name="connsiteY0" fmla="*/ 0 h 7106733"/>
                <a:gd name="connsiteX1" fmla="*/ 6447705 w 6447705"/>
                <a:gd name="connsiteY1" fmla="*/ 1590452 h 7106733"/>
                <a:gd name="connsiteX2" fmla="*/ 1684420 w 6447705"/>
                <a:gd name="connsiteY2" fmla="*/ 1645033 h 7106733"/>
                <a:gd name="connsiteX3" fmla="*/ 1684421 w 6447705"/>
                <a:gd name="connsiteY3" fmla="*/ 2132839 h 7106733"/>
                <a:gd name="connsiteX4" fmla="*/ 0 w 6447705"/>
                <a:gd name="connsiteY4" fmla="*/ 2132839 h 7106733"/>
                <a:gd name="connsiteX5" fmla="*/ 0 w 6447705"/>
                <a:gd name="connsiteY5" fmla="*/ 3167555 h 7106733"/>
                <a:gd name="connsiteX6" fmla="*/ 818148 w 6447705"/>
                <a:gd name="connsiteY6" fmla="*/ 3167555 h 7106733"/>
                <a:gd name="connsiteX7" fmla="*/ 818148 w 6447705"/>
                <a:gd name="connsiteY7" fmla="*/ 4936197 h 7106733"/>
                <a:gd name="connsiteX8" fmla="*/ 2514600 w 6447705"/>
                <a:gd name="connsiteY8" fmla="*/ 4936197 h 7106733"/>
                <a:gd name="connsiteX9" fmla="*/ 2514600 w 6447705"/>
                <a:gd name="connsiteY9" fmla="*/ 7106733 h 7106733"/>
                <a:gd name="connsiteX0" fmla="*/ 6421202 w 6441079"/>
                <a:gd name="connsiteY0" fmla="*/ 0 h 7106733"/>
                <a:gd name="connsiteX1" fmla="*/ 6441079 w 6441079"/>
                <a:gd name="connsiteY1" fmla="*/ 1590452 h 7106733"/>
                <a:gd name="connsiteX2" fmla="*/ 1684420 w 6441079"/>
                <a:gd name="connsiteY2" fmla="*/ 1645033 h 7106733"/>
                <a:gd name="connsiteX3" fmla="*/ 1684421 w 6441079"/>
                <a:gd name="connsiteY3" fmla="*/ 2132839 h 7106733"/>
                <a:gd name="connsiteX4" fmla="*/ 0 w 6441079"/>
                <a:gd name="connsiteY4" fmla="*/ 2132839 h 7106733"/>
                <a:gd name="connsiteX5" fmla="*/ 0 w 6441079"/>
                <a:gd name="connsiteY5" fmla="*/ 3167555 h 7106733"/>
                <a:gd name="connsiteX6" fmla="*/ 818148 w 6441079"/>
                <a:gd name="connsiteY6" fmla="*/ 3167555 h 7106733"/>
                <a:gd name="connsiteX7" fmla="*/ 818148 w 6441079"/>
                <a:gd name="connsiteY7" fmla="*/ 4936197 h 7106733"/>
                <a:gd name="connsiteX8" fmla="*/ 2514600 w 6441079"/>
                <a:gd name="connsiteY8" fmla="*/ 4936197 h 7106733"/>
                <a:gd name="connsiteX9" fmla="*/ 2514600 w 6441079"/>
                <a:gd name="connsiteY9" fmla="*/ 7106733 h 7106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41079" h="7106733">
                  <a:moveTo>
                    <a:pt x="6421202" y="0"/>
                  </a:moveTo>
                  <a:lnTo>
                    <a:pt x="6441079" y="1590452"/>
                  </a:lnTo>
                  <a:lnTo>
                    <a:pt x="1684420" y="1645033"/>
                  </a:lnTo>
                  <a:cubicBezTo>
                    <a:pt x="1684420" y="1807635"/>
                    <a:pt x="1684421" y="1970237"/>
                    <a:pt x="1684421" y="2132839"/>
                  </a:cubicBezTo>
                  <a:lnTo>
                    <a:pt x="0" y="2132839"/>
                  </a:lnTo>
                  <a:lnTo>
                    <a:pt x="0" y="3167555"/>
                  </a:lnTo>
                  <a:lnTo>
                    <a:pt x="818148" y="3167555"/>
                  </a:lnTo>
                  <a:lnTo>
                    <a:pt x="818148" y="4936197"/>
                  </a:lnTo>
                  <a:lnTo>
                    <a:pt x="2514600" y="4936197"/>
                  </a:lnTo>
                  <a:lnTo>
                    <a:pt x="2514600" y="7106733"/>
                  </a:lnTo>
                </a:path>
              </a:pathLst>
            </a:custGeom>
            <a:noFill/>
            <a:ln w="1143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Freeform: Shape 11">
              <a:extLst>
                <a:ext uri="{FF2B5EF4-FFF2-40B4-BE49-F238E27FC236}">
                  <a16:creationId xmlns:a16="http://schemas.microsoft.com/office/drawing/2014/main" id="{9B70EE99-77B2-40EE-80CE-650714ACE5AD}"/>
                </a:ext>
              </a:extLst>
            </p:cNvPr>
            <p:cNvSpPr/>
            <p:nvPr/>
          </p:nvSpPr>
          <p:spPr>
            <a:xfrm>
              <a:off x="9459328" y="-6016"/>
              <a:ext cx="2742030" cy="5143500"/>
            </a:xfrm>
            <a:custGeom>
              <a:avLst/>
              <a:gdLst>
                <a:gd name="connsiteX0" fmla="*/ 0 w 3019926"/>
                <a:gd name="connsiteY0" fmla="*/ 0 h 5486400"/>
                <a:gd name="connsiteX1" fmla="*/ 0 w 3019926"/>
                <a:gd name="connsiteY1" fmla="*/ 1467853 h 5486400"/>
                <a:gd name="connsiteX2" fmla="*/ 2105526 w 3019926"/>
                <a:gd name="connsiteY2" fmla="*/ 1467853 h 5486400"/>
                <a:gd name="connsiteX3" fmla="*/ 2105526 w 3019926"/>
                <a:gd name="connsiteY3" fmla="*/ 3344779 h 5486400"/>
                <a:gd name="connsiteX4" fmla="*/ 132347 w 3019926"/>
                <a:gd name="connsiteY4" fmla="*/ 3344779 h 5486400"/>
                <a:gd name="connsiteX5" fmla="*/ 132347 w 3019926"/>
                <a:gd name="connsiteY5" fmla="*/ 5486400 h 5486400"/>
                <a:gd name="connsiteX6" fmla="*/ 3019926 w 3019926"/>
                <a:gd name="connsiteY6" fmla="*/ 5486400 h 5486400"/>
                <a:gd name="connsiteX0" fmla="*/ 0 w 3029451"/>
                <a:gd name="connsiteY0" fmla="*/ 0 h 5143500"/>
                <a:gd name="connsiteX1" fmla="*/ 9525 w 3029451"/>
                <a:gd name="connsiteY1" fmla="*/ 1124953 h 5143500"/>
                <a:gd name="connsiteX2" fmla="*/ 2115051 w 3029451"/>
                <a:gd name="connsiteY2" fmla="*/ 1124953 h 5143500"/>
                <a:gd name="connsiteX3" fmla="*/ 2115051 w 3029451"/>
                <a:gd name="connsiteY3" fmla="*/ 3001879 h 5143500"/>
                <a:gd name="connsiteX4" fmla="*/ 141872 w 3029451"/>
                <a:gd name="connsiteY4" fmla="*/ 3001879 h 5143500"/>
                <a:gd name="connsiteX5" fmla="*/ 141872 w 3029451"/>
                <a:gd name="connsiteY5" fmla="*/ 5143500 h 5143500"/>
                <a:gd name="connsiteX6" fmla="*/ 3029451 w 3029451"/>
                <a:gd name="connsiteY6" fmla="*/ 5143500 h 5143500"/>
                <a:gd name="connsiteX0" fmla="*/ 0 w 3029451"/>
                <a:gd name="connsiteY0" fmla="*/ 0 h 5143500"/>
                <a:gd name="connsiteX1" fmla="*/ 9525 w 3029451"/>
                <a:gd name="connsiteY1" fmla="*/ 1124953 h 5143500"/>
                <a:gd name="connsiteX2" fmla="*/ 2115051 w 3029451"/>
                <a:gd name="connsiteY2" fmla="*/ 1124953 h 5143500"/>
                <a:gd name="connsiteX3" fmla="*/ 2093089 w 3029451"/>
                <a:gd name="connsiteY3" fmla="*/ 3492210 h 5143500"/>
                <a:gd name="connsiteX4" fmla="*/ 141872 w 3029451"/>
                <a:gd name="connsiteY4" fmla="*/ 3001879 h 5143500"/>
                <a:gd name="connsiteX5" fmla="*/ 141872 w 3029451"/>
                <a:gd name="connsiteY5" fmla="*/ 5143500 h 5143500"/>
                <a:gd name="connsiteX6" fmla="*/ 3029451 w 3029451"/>
                <a:gd name="connsiteY6" fmla="*/ 5143500 h 5143500"/>
                <a:gd name="connsiteX0" fmla="*/ 0 w 3029451"/>
                <a:gd name="connsiteY0" fmla="*/ 0 h 5143500"/>
                <a:gd name="connsiteX1" fmla="*/ 9525 w 3029451"/>
                <a:gd name="connsiteY1" fmla="*/ 1124953 h 5143500"/>
                <a:gd name="connsiteX2" fmla="*/ 2115051 w 3029451"/>
                <a:gd name="connsiteY2" fmla="*/ 1124953 h 5143500"/>
                <a:gd name="connsiteX3" fmla="*/ 2093089 w 3029451"/>
                <a:gd name="connsiteY3" fmla="*/ 3492210 h 5143500"/>
                <a:gd name="connsiteX4" fmla="*/ 105268 w 3029451"/>
                <a:gd name="connsiteY4" fmla="*/ 3445826 h 5143500"/>
                <a:gd name="connsiteX5" fmla="*/ 141872 w 3029451"/>
                <a:gd name="connsiteY5" fmla="*/ 5143500 h 5143500"/>
                <a:gd name="connsiteX6" fmla="*/ 3029451 w 3029451"/>
                <a:gd name="connsiteY6" fmla="*/ 5143500 h 5143500"/>
                <a:gd name="connsiteX0" fmla="*/ 0 w 3029451"/>
                <a:gd name="connsiteY0" fmla="*/ 0 h 5143500"/>
                <a:gd name="connsiteX1" fmla="*/ 9525 w 3029451"/>
                <a:gd name="connsiteY1" fmla="*/ 1124953 h 5143500"/>
                <a:gd name="connsiteX2" fmla="*/ 2115051 w 3029451"/>
                <a:gd name="connsiteY2" fmla="*/ 1124953 h 5143500"/>
                <a:gd name="connsiteX3" fmla="*/ 2093089 w 3029451"/>
                <a:gd name="connsiteY3" fmla="*/ 3492210 h 5143500"/>
                <a:gd name="connsiteX4" fmla="*/ 97948 w 3029451"/>
                <a:gd name="connsiteY4" fmla="*/ 3498835 h 5143500"/>
                <a:gd name="connsiteX5" fmla="*/ 141872 w 3029451"/>
                <a:gd name="connsiteY5" fmla="*/ 5143500 h 5143500"/>
                <a:gd name="connsiteX6" fmla="*/ 3029451 w 3029451"/>
                <a:gd name="connsiteY6" fmla="*/ 5143500 h 5143500"/>
                <a:gd name="connsiteX0" fmla="*/ 0 w 3029451"/>
                <a:gd name="connsiteY0" fmla="*/ 0 h 5143500"/>
                <a:gd name="connsiteX1" fmla="*/ 9525 w 3029451"/>
                <a:gd name="connsiteY1" fmla="*/ 1124953 h 5143500"/>
                <a:gd name="connsiteX2" fmla="*/ 2115051 w 3029451"/>
                <a:gd name="connsiteY2" fmla="*/ 1124953 h 5143500"/>
                <a:gd name="connsiteX3" fmla="*/ 2093089 w 3029451"/>
                <a:gd name="connsiteY3" fmla="*/ 3492210 h 5143500"/>
                <a:gd name="connsiteX4" fmla="*/ 105268 w 3029451"/>
                <a:gd name="connsiteY4" fmla="*/ 3485583 h 5143500"/>
                <a:gd name="connsiteX5" fmla="*/ 141872 w 3029451"/>
                <a:gd name="connsiteY5" fmla="*/ 5143500 h 5143500"/>
                <a:gd name="connsiteX6" fmla="*/ 3029451 w 3029451"/>
                <a:gd name="connsiteY6" fmla="*/ 5143500 h 5143500"/>
                <a:gd name="connsiteX0" fmla="*/ 0 w 3029451"/>
                <a:gd name="connsiteY0" fmla="*/ 0 h 5143500"/>
                <a:gd name="connsiteX1" fmla="*/ 9525 w 3029451"/>
                <a:gd name="connsiteY1" fmla="*/ 1124953 h 5143500"/>
                <a:gd name="connsiteX2" fmla="*/ 2115051 w 3029451"/>
                <a:gd name="connsiteY2" fmla="*/ 1124953 h 5143500"/>
                <a:gd name="connsiteX3" fmla="*/ 2093089 w 3029451"/>
                <a:gd name="connsiteY3" fmla="*/ 3492210 h 5143500"/>
                <a:gd name="connsiteX4" fmla="*/ 149193 w 3029451"/>
                <a:gd name="connsiteY4" fmla="*/ 3485583 h 5143500"/>
                <a:gd name="connsiteX5" fmla="*/ 141872 w 3029451"/>
                <a:gd name="connsiteY5" fmla="*/ 5143500 h 5143500"/>
                <a:gd name="connsiteX6" fmla="*/ 3029451 w 3029451"/>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29451" h="5143500">
                  <a:moveTo>
                    <a:pt x="0" y="0"/>
                  </a:moveTo>
                  <a:lnTo>
                    <a:pt x="9525" y="1124953"/>
                  </a:lnTo>
                  <a:lnTo>
                    <a:pt x="2115051" y="1124953"/>
                  </a:lnTo>
                  <a:lnTo>
                    <a:pt x="2093089" y="3492210"/>
                  </a:lnTo>
                  <a:lnTo>
                    <a:pt x="149193" y="3485583"/>
                  </a:lnTo>
                  <a:cubicBezTo>
                    <a:pt x="146753" y="4038222"/>
                    <a:pt x="144312" y="4590861"/>
                    <a:pt x="141872" y="5143500"/>
                  </a:cubicBezTo>
                  <a:lnTo>
                    <a:pt x="3029451" y="5143500"/>
                  </a:lnTo>
                </a:path>
              </a:pathLst>
            </a:custGeom>
            <a:noFill/>
            <a:ln w="1143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Freeform: Shape 12">
              <a:extLst>
                <a:ext uri="{FF2B5EF4-FFF2-40B4-BE49-F238E27FC236}">
                  <a16:creationId xmlns:a16="http://schemas.microsoft.com/office/drawing/2014/main" id="{AEB3CE4A-B450-494D-9C01-EDC9E60BF134}"/>
                </a:ext>
              </a:extLst>
            </p:cNvPr>
            <p:cNvSpPr/>
            <p:nvPr/>
          </p:nvSpPr>
          <p:spPr>
            <a:xfrm>
              <a:off x="6887676" y="1536163"/>
              <a:ext cx="1727142" cy="5343264"/>
            </a:xfrm>
            <a:custGeom>
              <a:avLst/>
              <a:gdLst>
                <a:gd name="connsiteX0" fmla="*/ 3573378 w 3573378"/>
                <a:gd name="connsiteY0" fmla="*/ 0 h 7206915"/>
                <a:gd name="connsiteX1" fmla="*/ 3573378 w 3573378"/>
                <a:gd name="connsiteY1" fmla="*/ 1612231 h 7206915"/>
                <a:gd name="connsiteX2" fmla="*/ 1371600 w 3573378"/>
                <a:gd name="connsiteY2" fmla="*/ 1612231 h 7206915"/>
                <a:gd name="connsiteX3" fmla="*/ 1371600 w 3573378"/>
                <a:gd name="connsiteY3" fmla="*/ 5510463 h 7206915"/>
                <a:gd name="connsiteX4" fmla="*/ 0 w 3573378"/>
                <a:gd name="connsiteY4" fmla="*/ 5510463 h 7206915"/>
                <a:gd name="connsiteX5" fmla="*/ 0 w 3573378"/>
                <a:gd name="connsiteY5" fmla="*/ 6485021 h 7206915"/>
                <a:gd name="connsiteX6" fmla="*/ 1720515 w 3573378"/>
                <a:gd name="connsiteY6" fmla="*/ 6485021 h 7206915"/>
                <a:gd name="connsiteX7" fmla="*/ 1720515 w 3573378"/>
                <a:gd name="connsiteY7" fmla="*/ 7206915 h 7206915"/>
                <a:gd name="connsiteX0" fmla="*/ 3573378 w 3573378"/>
                <a:gd name="connsiteY0" fmla="*/ 0 h 5594684"/>
                <a:gd name="connsiteX1" fmla="*/ 1371600 w 3573378"/>
                <a:gd name="connsiteY1" fmla="*/ 0 h 5594684"/>
                <a:gd name="connsiteX2" fmla="*/ 1371600 w 3573378"/>
                <a:gd name="connsiteY2" fmla="*/ 3898232 h 5594684"/>
                <a:gd name="connsiteX3" fmla="*/ 0 w 3573378"/>
                <a:gd name="connsiteY3" fmla="*/ 3898232 h 5594684"/>
                <a:gd name="connsiteX4" fmla="*/ 0 w 3573378"/>
                <a:gd name="connsiteY4" fmla="*/ 4872790 h 5594684"/>
                <a:gd name="connsiteX5" fmla="*/ 1720515 w 3573378"/>
                <a:gd name="connsiteY5" fmla="*/ 4872790 h 5594684"/>
                <a:gd name="connsiteX6" fmla="*/ 1720515 w 3573378"/>
                <a:gd name="connsiteY6" fmla="*/ 5594684 h 5594684"/>
                <a:gd name="connsiteX0" fmla="*/ 1371600 w 1720515"/>
                <a:gd name="connsiteY0" fmla="*/ 0 h 5594684"/>
                <a:gd name="connsiteX1" fmla="*/ 1371600 w 1720515"/>
                <a:gd name="connsiteY1" fmla="*/ 3898232 h 5594684"/>
                <a:gd name="connsiteX2" fmla="*/ 0 w 1720515"/>
                <a:gd name="connsiteY2" fmla="*/ 3898232 h 5594684"/>
                <a:gd name="connsiteX3" fmla="*/ 0 w 1720515"/>
                <a:gd name="connsiteY3" fmla="*/ 4872790 h 5594684"/>
                <a:gd name="connsiteX4" fmla="*/ 1720515 w 1720515"/>
                <a:gd name="connsiteY4" fmla="*/ 4872790 h 5594684"/>
                <a:gd name="connsiteX5" fmla="*/ 1720515 w 1720515"/>
                <a:gd name="connsiteY5" fmla="*/ 5594684 h 5594684"/>
                <a:gd name="connsiteX0" fmla="*/ 1371600 w 1720515"/>
                <a:gd name="connsiteY0" fmla="*/ 0 h 5781544"/>
                <a:gd name="connsiteX1" fmla="*/ 1371600 w 1720515"/>
                <a:gd name="connsiteY1" fmla="*/ 4085092 h 5781544"/>
                <a:gd name="connsiteX2" fmla="*/ 0 w 1720515"/>
                <a:gd name="connsiteY2" fmla="*/ 4085092 h 5781544"/>
                <a:gd name="connsiteX3" fmla="*/ 0 w 1720515"/>
                <a:gd name="connsiteY3" fmla="*/ 5059650 h 5781544"/>
                <a:gd name="connsiteX4" fmla="*/ 1720515 w 1720515"/>
                <a:gd name="connsiteY4" fmla="*/ 5059650 h 5781544"/>
                <a:gd name="connsiteX5" fmla="*/ 1720515 w 1720515"/>
                <a:gd name="connsiteY5" fmla="*/ 5781544 h 5781544"/>
                <a:gd name="connsiteX0" fmla="*/ 1371600 w 1727142"/>
                <a:gd name="connsiteY0" fmla="*/ 0 h 5553161"/>
                <a:gd name="connsiteX1" fmla="*/ 1371600 w 1727142"/>
                <a:gd name="connsiteY1" fmla="*/ 4085092 h 5553161"/>
                <a:gd name="connsiteX2" fmla="*/ 0 w 1727142"/>
                <a:gd name="connsiteY2" fmla="*/ 4085092 h 5553161"/>
                <a:gd name="connsiteX3" fmla="*/ 0 w 1727142"/>
                <a:gd name="connsiteY3" fmla="*/ 5059650 h 5553161"/>
                <a:gd name="connsiteX4" fmla="*/ 1720515 w 1727142"/>
                <a:gd name="connsiteY4" fmla="*/ 5059650 h 5553161"/>
                <a:gd name="connsiteX5" fmla="*/ 1727142 w 1727142"/>
                <a:gd name="connsiteY5" fmla="*/ 5553161 h 5553161"/>
                <a:gd name="connsiteX0" fmla="*/ 1371600 w 1727142"/>
                <a:gd name="connsiteY0" fmla="*/ 0 h 5580843"/>
                <a:gd name="connsiteX1" fmla="*/ 1371600 w 1727142"/>
                <a:gd name="connsiteY1" fmla="*/ 4085092 h 5580843"/>
                <a:gd name="connsiteX2" fmla="*/ 0 w 1727142"/>
                <a:gd name="connsiteY2" fmla="*/ 4085092 h 5580843"/>
                <a:gd name="connsiteX3" fmla="*/ 0 w 1727142"/>
                <a:gd name="connsiteY3" fmla="*/ 5059650 h 5580843"/>
                <a:gd name="connsiteX4" fmla="*/ 1720515 w 1727142"/>
                <a:gd name="connsiteY4" fmla="*/ 5059650 h 5580843"/>
                <a:gd name="connsiteX5" fmla="*/ 1727142 w 1727142"/>
                <a:gd name="connsiteY5" fmla="*/ 5580843 h 558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7142" h="5580843">
                  <a:moveTo>
                    <a:pt x="1371600" y="0"/>
                  </a:moveTo>
                  <a:lnTo>
                    <a:pt x="1371600" y="4085092"/>
                  </a:lnTo>
                  <a:lnTo>
                    <a:pt x="0" y="4085092"/>
                  </a:lnTo>
                  <a:lnTo>
                    <a:pt x="0" y="5059650"/>
                  </a:lnTo>
                  <a:lnTo>
                    <a:pt x="1720515" y="5059650"/>
                  </a:lnTo>
                  <a:lnTo>
                    <a:pt x="1727142" y="5580843"/>
                  </a:lnTo>
                </a:path>
              </a:pathLst>
            </a:custGeom>
            <a:noFill/>
            <a:ln w="1143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Freeform: Shape 13">
              <a:extLst>
                <a:ext uri="{FF2B5EF4-FFF2-40B4-BE49-F238E27FC236}">
                  <a16:creationId xmlns:a16="http://schemas.microsoft.com/office/drawing/2014/main" id="{2FF852E6-E65D-4ADE-9D0F-837CC792FC3E}"/>
                </a:ext>
              </a:extLst>
            </p:cNvPr>
            <p:cNvSpPr/>
            <p:nvPr/>
          </p:nvSpPr>
          <p:spPr>
            <a:xfrm>
              <a:off x="9228221" y="502"/>
              <a:ext cx="914400" cy="6893596"/>
            </a:xfrm>
            <a:custGeom>
              <a:avLst/>
              <a:gdLst>
                <a:gd name="connsiteX0" fmla="*/ 914400 w 914400"/>
                <a:gd name="connsiteY0" fmla="*/ 0 h 7351295"/>
                <a:gd name="connsiteX1" fmla="*/ 914400 w 914400"/>
                <a:gd name="connsiteY1" fmla="*/ 4704348 h 7351295"/>
                <a:gd name="connsiteX2" fmla="*/ 0 w 914400"/>
                <a:gd name="connsiteY2" fmla="*/ 4704348 h 7351295"/>
                <a:gd name="connsiteX3" fmla="*/ 0 w 914400"/>
                <a:gd name="connsiteY3" fmla="*/ 7351295 h 7351295"/>
                <a:gd name="connsiteX0" fmla="*/ 914400 w 914400"/>
                <a:gd name="connsiteY0" fmla="*/ 0 h 7170320"/>
                <a:gd name="connsiteX1" fmla="*/ 914400 w 914400"/>
                <a:gd name="connsiteY1" fmla="*/ 4523373 h 7170320"/>
                <a:gd name="connsiteX2" fmla="*/ 0 w 914400"/>
                <a:gd name="connsiteY2" fmla="*/ 4523373 h 7170320"/>
                <a:gd name="connsiteX3" fmla="*/ 0 w 914400"/>
                <a:gd name="connsiteY3" fmla="*/ 7170320 h 7170320"/>
                <a:gd name="connsiteX0" fmla="*/ 914400 w 914400"/>
                <a:gd name="connsiteY0" fmla="*/ 0 h 6846470"/>
                <a:gd name="connsiteX1" fmla="*/ 914400 w 914400"/>
                <a:gd name="connsiteY1" fmla="*/ 4523373 h 6846470"/>
                <a:gd name="connsiteX2" fmla="*/ 0 w 914400"/>
                <a:gd name="connsiteY2" fmla="*/ 4523373 h 6846470"/>
                <a:gd name="connsiteX3" fmla="*/ 9525 w 914400"/>
                <a:gd name="connsiteY3" fmla="*/ 6846470 h 6846470"/>
              </a:gdLst>
              <a:ahLst/>
              <a:cxnLst>
                <a:cxn ang="0">
                  <a:pos x="connsiteX0" y="connsiteY0"/>
                </a:cxn>
                <a:cxn ang="0">
                  <a:pos x="connsiteX1" y="connsiteY1"/>
                </a:cxn>
                <a:cxn ang="0">
                  <a:pos x="connsiteX2" y="connsiteY2"/>
                </a:cxn>
                <a:cxn ang="0">
                  <a:pos x="connsiteX3" y="connsiteY3"/>
                </a:cxn>
              </a:cxnLst>
              <a:rect l="l" t="t" r="r" b="b"/>
              <a:pathLst>
                <a:path w="914400" h="6846470">
                  <a:moveTo>
                    <a:pt x="914400" y="0"/>
                  </a:moveTo>
                  <a:lnTo>
                    <a:pt x="914400" y="4523373"/>
                  </a:lnTo>
                  <a:lnTo>
                    <a:pt x="0" y="4523373"/>
                  </a:lnTo>
                  <a:lnTo>
                    <a:pt x="9525" y="6846470"/>
                  </a:lnTo>
                </a:path>
              </a:pathLst>
            </a:custGeom>
            <a:noFill/>
            <a:ln w="1143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Freeform: Shape 14">
              <a:extLst>
                <a:ext uri="{FF2B5EF4-FFF2-40B4-BE49-F238E27FC236}">
                  <a16:creationId xmlns:a16="http://schemas.microsoft.com/office/drawing/2014/main" id="{8A4BC81E-064A-4476-B1DD-A5E643EA3E13}"/>
                </a:ext>
              </a:extLst>
            </p:cNvPr>
            <p:cNvSpPr/>
            <p:nvPr/>
          </p:nvSpPr>
          <p:spPr>
            <a:xfrm>
              <a:off x="11141243" y="-6016"/>
              <a:ext cx="733926" cy="6888579"/>
            </a:xfrm>
            <a:custGeom>
              <a:avLst/>
              <a:gdLst>
                <a:gd name="connsiteX0" fmla="*/ 72189 w 806115"/>
                <a:gd name="connsiteY0" fmla="*/ 0 h 7026442"/>
                <a:gd name="connsiteX1" fmla="*/ 72189 w 806115"/>
                <a:gd name="connsiteY1" fmla="*/ 2021306 h 7026442"/>
                <a:gd name="connsiteX2" fmla="*/ 806115 w 806115"/>
                <a:gd name="connsiteY2" fmla="*/ 2021306 h 7026442"/>
                <a:gd name="connsiteX3" fmla="*/ 806115 w 806115"/>
                <a:gd name="connsiteY3" fmla="*/ 6172200 h 7026442"/>
                <a:gd name="connsiteX4" fmla="*/ 0 w 806115"/>
                <a:gd name="connsiteY4" fmla="*/ 6172200 h 7026442"/>
                <a:gd name="connsiteX5" fmla="*/ 0 w 806115"/>
                <a:gd name="connsiteY5" fmla="*/ 7026442 h 7026442"/>
                <a:gd name="connsiteX0" fmla="*/ 72189 w 806115"/>
                <a:gd name="connsiteY0" fmla="*/ 0 h 7026442"/>
                <a:gd name="connsiteX1" fmla="*/ 72189 w 806115"/>
                <a:gd name="connsiteY1" fmla="*/ 2021306 h 7026442"/>
                <a:gd name="connsiteX2" fmla="*/ 806115 w 806115"/>
                <a:gd name="connsiteY2" fmla="*/ 2021306 h 7026442"/>
                <a:gd name="connsiteX3" fmla="*/ 806115 w 806115"/>
                <a:gd name="connsiteY3" fmla="*/ 6172200 h 7026442"/>
                <a:gd name="connsiteX4" fmla="*/ 323850 w 806115"/>
                <a:gd name="connsiteY4" fmla="*/ 6181725 h 7026442"/>
                <a:gd name="connsiteX5" fmla="*/ 0 w 806115"/>
                <a:gd name="connsiteY5" fmla="*/ 7026442 h 7026442"/>
                <a:gd name="connsiteX0" fmla="*/ 0 w 733926"/>
                <a:gd name="connsiteY0" fmla="*/ 0 h 6978817"/>
                <a:gd name="connsiteX1" fmla="*/ 0 w 733926"/>
                <a:gd name="connsiteY1" fmla="*/ 2021306 h 6978817"/>
                <a:gd name="connsiteX2" fmla="*/ 733926 w 733926"/>
                <a:gd name="connsiteY2" fmla="*/ 2021306 h 6978817"/>
                <a:gd name="connsiteX3" fmla="*/ 733926 w 733926"/>
                <a:gd name="connsiteY3" fmla="*/ 6172200 h 6978817"/>
                <a:gd name="connsiteX4" fmla="*/ 251661 w 733926"/>
                <a:gd name="connsiteY4" fmla="*/ 6181725 h 6978817"/>
                <a:gd name="connsiteX5" fmla="*/ 251661 w 733926"/>
                <a:gd name="connsiteY5" fmla="*/ 6978817 h 6978817"/>
                <a:gd name="connsiteX0" fmla="*/ 0 w 733926"/>
                <a:gd name="connsiteY0" fmla="*/ 0 h 6978817"/>
                <a:gd name="connsiteX1" fmla="*/ 0 w 733926"/>
                <a:gd name="connsiteY1" fmla="*/ 2021306 h 6978817"/>
                <a:gd name="connsiteX2" fmla="*/ 733926 w 733926"/>
                <a:gd name="connsiteY2" fmla="*/ 2021306 h 6978817"/>
                <a:gd name="connsiteX3" fmla="*/ 733926 w 733926"/>
                <a:gd name="connsiteY3" fmla="*/ 6172200 h 6978817"/>
                <a:gd name="connsiteX4" fmla="*/ 251661 w 733926"/>
                <a:gd name="connsiteY4" fmla="*/ 6229350 h 6978817"/>
                <a:gd name="connsiteX5" fmla="*/ 251661 w 733926"/>
                <a:gd name="connsiteY5" fmla="*/ 6978817 h 6978817"/>
                <a:gd name="connsiteX0" fmla="*/ 0 w 733926"/>
                <a:gd name="connsiteY0" fmla="*/ 0 h 6978817"/>
                <a:gd name="connsiteX1" fmla="*/ 0 w 733926"/>
                <a:gd name="connsiteY1" fmla="*/ 2021306 h 6978817"/>
                <a:gd name="connsiteX2" fmla="*/ 733926 w 733926"/>
                <a:gd name="connsiteY2" fmla="*/ 2021306 h 6978817"/>
                <a:gd name="connsiteX3" fmla="*/ 733926 w 733926"/>
                <a:gd name="connsiteY3" fmla="*/ 6172200 h 6978817"/>
                <a:gd name="connsiteX4" fmla="*/ 251661 w 733926"/>
                <a:gd name="connsiteY4" fmla="*/ 6162675 h 6978817"/>
                <a:gd name="connsiteX5" fmla="*/ 251661 w 733926"/>
                <a:gd name="connsiteY5" fmla="*/ 6978817 h 6978817"/>
                <a:gd name="connsiteX0" fmla="*/ 0 w 733926"/>
                <a:gd name="connsiteY0" fmla="*/ 0 h 6978817"/>
                <a:gd name="connsiteX1" fmla="*/ 0 w 733926"/>
                <a:gd name="connsiteY1" fmla="*/ 2021306 h 6978817"/>
                <a:gd name="connsiteX2" fmla="*/ 733926 w 733926"/>
                <a:gd name="connsiteY2" fmla="*/ 2021306 h 6978817"/>
                <a:gd name="connsiteX3" fmla="*/ 733926 w 733926"/>
                <a:gd name="connsiteY3" fmla="*/ 6172200 h 6978817"/>
                <a:gd name="connsiteX4" fmla="*/ 251661 w 733926"/>
                <a:gd name="connsiteY4" fmla="*/ 6191250 h 6978817"/>
                <a:gd name="connsiteX5" fmla="*/ 251661 w 733926"/>
                <a:gd name="connsiteY5" fmla="*/ 6978817 h 6978817"/>
                <a:gd name="connsiteX0" fmla="*/ 0 w 733926"/>
                <a:gd name="connsiteY0" fmla="*/ 0 h 6978817"/>
                <a:gd name="connsiteX1" fmla="*/ 0 w 733926"/>
                <a:gd name="connsiteY1" fmla="*/ 2021306 h 6978817"/>
                <a:gd name="connsiteX2" fmla="*/ 733926 w 733926"/>
                <a:gd name="connsiteY2" fmla="*/ 2021306 h 6978817"/>
                <a:gd name="connsiteX3" fmla="*/ 733926 w 733926"/>
                <a:gd name="connsiteY3" fmla="*/ 6172200 h 6978817"/>
                <a:gd name="connsiteX4" fmla="*/ 251661 w 733926"/>
                <a:gd name="connsiteY4" fmla="*/ 6191250 h 6978817"/>
                <a:gd name="connsiteX5" fmla="*/ 251661 w 733926"/>
                <a:gd name="connsiteY5" fmla="*/ 6978817 h 6978817"/>
                <a:gd name="connsiteX0" fmla="*/ 0 w 733926"/>
                <a:gd name="connsiteY0" fmla="*/ 0 h 6978817"/>
                <a:gd name="connsiteX1" fmla="*/ 0 w 733926"/>
                <a:gd name="connsiteY1" fmla="*/ 2021306 h 6978817"/>
                <a:gd name="connsiteX2" fmla="*/ 733926 w 733926"/>
                <a:gd name="connsiteY2" fmla="*/ 2021306 h 6978817"/>
                <a:gd name="connsiteX3" fmla="*/ 733926 w 733926"/>
                <a:gd name="connsiteY3" fmla="*/ 6172200 h 6978817"/>
                <a:gd name="connsiteX4" fmla="*/ 251661 w 733926"/>
                <a:gd name="connsiteY4" fmla="*/ 6184965 h 6978817"/>
                <a:gd name="connsiteX5" fmla="*/ 251661 w 733926"/>
                <a:gd name="connsiteY5" fmla="*/ 6978817 h 6978817"/>
                <a:gd name="connsiteX0" fmla="*/ 0 w 733926"/>
                <a:gd name="connsiteY0" fmla="*/ 0 h 6978817"/>
                <a:gd name="connsiteX1" fmla="*/ 0 w 733926"/>
                <a:gd name="connsiteY1" fmla="*/ 2021306 h 6978817"/>
                <a:gd name="connsiteX2" fmla="*/ 733926 w 733926"/>
                <a:gd name="connsiteY2" fmla="*/ 2021306 h 6978817"/>
                <a:gd name="connsiteX3" fmla="*/ 733926 w 733926"/>
                <a:gd name="connsiteY3" fmla="*/ 6172200 h 6978817"/>
                <a:gd name="connsiteX4" fmla="*/ 251661 w 733926"/>
                <a:gd name="connsiteY4" fmla="*/ 6184965 h 6978817"/>
                <a:gd name="connsiteX5" fmla="*/ 251661 w 733926"/>
                <a:gd name="connsiteY5" fmla="*/ 6978817 h 6978817"/>
                <a:gd name="connsiteX0" fmla="*/ 0 w 733926"/>
                <a:gd name="connsiteY0" fmla="*/ 0 h 6978817"/>
                <a:gd name="connsiteX1" fmla="*/ 0 w 733926"/>
                <a:gd name="connsiteY1" fmla="*/ 2021306 h 6978817"/>
                <a:gd name="connsiteX2" fmla="*/ 733926 w 733926"/>
                <a:gd name="connsiteY2" fmla="*/ 2021306 h 6978817"/>
                <a:gd name="connsiteX3" fmla="*/ 733926 w 733926"/>
                <a:gd name="connsiteY3" fmla="*/ 6172200 h 6978817"/>
                <a:gd name="connsiteX4" fmla="*/ 254803 w 733926"/>
                <a:gd name="connsiteY4" fmla="*/ 6181823 h 6978817"/>
                <a:gd name="connsiteX5" fmla="*/ 251661 w 733926"/>
                <a:gd name="connsiteY5" fmla="*/ 6978817 h 6978817"/>
                <a:gd name="connsiteX0" fmla="*/ 0 w 733926"/>
                <a:gd name="connsiteY0" fmla="*/ 0 h 6978817"/>
                <a:gd name="connsiteX1" fmla="*/ 0 w 733926"/>
                <a:gd name="connsiteY1" fmla="*/ 2021306 h 6978817"/>
                <a:gd name="connsiteX2" fmla="*/ 733926 w 733926"/>
                <a:gd name="connsiteY2" fmla="*/ 2021306 h 6978817"/>
                <a:gd name="connsiteX3" fmla="*/ 733926 w 733926"/>
                <a:gd name="connsiteY3" fmla="*/ 6172200 h 6978817"/>
                <a:gd name="connsiteX4" fmla="*/ 261088 w 733926"/>
                <a:gd name="connsiteY4" fmla="*/ 6178681 h 6978817"/>
                <a:gd name="connsiteX5" fmla="*/ 251661 w 733926"/>
                <a:gd name="connsiteY5" fmla="*/ 6978817 h 6978817"/>
                <a:gd name="connsiteX0" fmla="*/ 0 w 733926"/>
                <a:gd name="connsiteY0" fmla="*/ 0 h 6978817"/>
                <a:gd name="connsiteX1" fmla="*/ 0 w 733926"/>
                <a:gd name="connsiteY1" fmla="*/ 2021306 h 6978817"/>
                <a:gd name="connsiteX2" fmla="*/ 733926 w 733926"/>
                <a:gd name="connsiteY2" fmla="*/ 2021306 h 6978817"/>
                <a:gd name="connsiteX3" fmla="*/ 733926 w 733926"/>
                <a:gd name="connsiteY3" fmla="*/ 6172200 h 6978817"/>
                <a:gd name="connsiteX4" fmla="*/ 261088 w 733926"/>
                <a:gd name="connsiteY4" fmla="*/ 6172396 h 6978817"/>
                <a:gd name="connsiteX5" fmla="*/ 251661 w 733926"/>
                <a:gd name="connsiteY5" fmla="*/ 6978817 h 6978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3926" h="6978817">
                  <a:moveTo>
                    <a:pt x="0" y="0"/>
                  </a:moveTo>
                  <a:lnTo>
                    <a:pt x="0" y="2021306"/>
                  </a:lnTo>
                  <a:lnTo>
                    <a:pt x="733926" y="2021306"/>
                  </a:lnTo>
                  <a:lnTo>
                    <a:pt x="733926" y="6172200"/>
                  </a:lnTo>
                  <a:lnTo>
                    <a:pt x="261088" y="6172396"/>
                  </a:lnTo>
                  <a:cubicBezTo>
                    <a:pt x="260041" y="6438061"/>
                    <a:pt x="252708" y="6713152"/>
                    <a:pt x="251661" y="6978817"/>
                  </a:cubicBezTo>
                </a:path>
              </a:pathLst>
            </a:custGeom>
            <a:noFill/>
            <a:ln w="1143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3" name="Freeform: Shape 22">
              <a:extLst>
                <a:ext uri="{FF2B5EF4-FFF2-40B4-BE49-F238E27FC236}">
                  <a16:creationId xmlns:a16="http://schemas.microsoft.com/office/drawing/2014/main" id="{E00095E3-C2EF-4D96-B59B-93D83CB2227F}"/>
                </a:ext>
              </a:extLst>
            </p:cNvPr>
            <p:cNvSpPr/>
            <p:nvPr/>
          </p:nvSpPr>
          <p:spPr>
            <a:xfrm>
              <a:off x="9004852" y="0"/>
              <a:ext cx="2617305" cy="6864626"/>
            </a:xfrm>
            <a:custGeom>
              <a:avLst/>
              <a:gdLst>
                <a:gd name="connsiteX0" fmla="*/ 907774 w 2617305"/>
                <a:gd name="connsiteY0" fmla="*/ 0 h 6864626"/>
                <a:gd name="connsiteX1" fmla="*/ 907774 w 2617305"/>
                <a:gd name="connsiteY1" fmla="*/ 762000 h 6864626"/>
                <a:gd name="connsiteX2" fmla="*/ 0 w 2617305"/>
                <a:gd name="connsiteY2" fmla="*/ 762000 h 6864626"/>
                <a:gd name="connsiteX3" fmla="*/ 0 w 2617305"/>
                <a:gd name="connsiteY3" fmla="*/ 2239617 h 6864626"/>
                <a:gd name="connsiteX4" fmla="*/ 1981200 w 2617305"/>
                <a:gd name="connsiteY4" fmla="*/ 2239617 h 6864626"/>
                <a:gd name="connsiteX5" fmla="*/ 1981200 w 2617305"/>
                <a:gd name="connsiteY5" fmla="*/ 4419600 h 6864626"/>
                <a:gd name="connsiteX6" fmla="*/ 2617305 w 2617305"/>
                <a:gd name="connsiteY6" fmla="*/ 4419600 h 6864626"/>
                <a:gd name="connsiteX7" fmla="*/ 2617305 w 2617305"/>
                <a:gd name="connsiteY7" fmla="*/ 5658678 h 6864626"/>
                <a:gd name="connsiteX8" fmla="*/ 2617305 w 2617305"/>
                <a:gd name="connsiteY8" fmla="*/ 5804452 h 6864626"/>
                <a:gd name="connsiteX9" fmla="*/ 1172818 w 2617305"/>
                <a:gd name="connsiteY9" fmla="*/ 5804452 h 6864626"/>
                <a:gd name="connsiteX10" fmla="*/ 1172818 w 2617305"/>
                <a:gd name="connsiteY10" fmla="*/ 6864626 h 686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7305" h="6864626">
                  <a:moveTo>
                    <a:pt x="907774" y="0"/>
                  </a:moveTo>
                  <a:lnTo>
                    <a:pt x="907774" y="762000"/>
                  </a:lnTo>
                  <a:lnTo>
                    <a:pt x="0" y="762000"/>
                  </a:lnTo>
                  <a:lnTo>
                    <a:pt x="0" y="2239617"/>
                  </a:lnTo>
                  <a:lnTo>
                    <a:pt x="1981200" y="2239617"/>
                  </a:lnTo>
                  <a:lnTo>
                    <a:pt x="1981200" y="4419600"/>
                  </a:lnTo>
                  <a:lnTo>
                    <a:pt x="2617305" y="4419600"/>
                  </a:lnTo>
                  <a:lnTo>
                    <a:pt x="2617305" y="5658678"/>
                  </a:lnTo>
                  <a:lnTo>
                    <a:pt x="2617305" y="5804452"/>
                  </a:lnTo>
                  <a:lnTo>
                    <a:pt x="1172818" y="5804452"/>
                  </a:lnTo>
                  <a:lnTo>
                    <a:pt x="1172818" y="6864626"/>
                  </a:lnTo>
                </a:path>
              </a:pathLst>
            </a:custGeom>
            <a:noFill/>
            <a:ln w="1143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194" name="Group 193">
            <a:extLst>
              <a:ext uri="{FF2B5EF4-FFF2-40B4-BE49-F238E27FC236}">
                <a16:creationId xmlns:a16="http://schemas.microsoft.com/office/drawing/2014/main" id="{00302011-35EC-4DEA-BDFE-2CC5CDF72A5E}"/>
              </a:ext>
            </a:extLst>
          </p:cNvPr>
          <p:cNvGrpSpPr/>
          <p:nvPr/>
        </p:nvGrpSpPr>
        <p:grpSpPr>
          <a:xfrm>
            <a:off x="6841977" y="4613432"/>
            <a:ext cx="469779" cy="498107"/>
            <a:chOff x="7226646" y="4242864"/>
            <a:chExt cx="550333" cy="530673"/>
          </a:xfrm>
        </p:grpSpPr>
        <p:sp>
          <p:nvSpPr>
            <p:cNvPr id="195" name="Freeform 5">
              <a:extLst>
                <a:ext uri="{FF2B5EF4-FFF2-40B4-BE49-F238E27FC236}">
                  <a16:creationId xmlns:a16="http://schemas.microsoft.com/office/drawing/2014/main" id="{A28D87AC-EC49-4063-B734-934A651A7C3B}"/>
                </a:ext>
              </a:extLst>
            </p:cNvPr>
            <p:cNvSpPr>
              <a:spLocks/>
            </p:cNvSpPr>
            <p:nvPr/>
          </p:nvSpPr>
          <p:spPr bwMode="auto">
            <a:xfrm>
              <a:off x="7226646" y="4242864"/>
              <a:ext cx="550333" cy="476421"/>
            </a:xfrm>
            <a:custGeom>
              <a:avLst/>
              <a:gdLst>
                <a:gd name="T0" fmla="*/ 432 w 779"/>
                <a:gd name="T1" fmla="*/ 32 h 674"/>
                <a:gd name="T2" fmla="*/ 761 w 779"/>
                <a:gd name="T3" fmla="*/ 602 h 674"/>
                <a:gd name="T4" fmla="*/ 719 w 779"/>
                <a:gd name="T5" fmla="*/ 674 h 674"/>
                <a:gd name="T6" fmla="*/ 61 w 779"/>
                <a:gd name="T7" fmla="*/ 674 h 674"/>
                <a:gd name="T8" fmla="*/ 19 w 779"/>
                <a:gd name="T9" fmla="*/ 602 h 674"/>
                <a:gd name="T10" fmla="*/ 348 w 779"/>
                <a:gd name="T11" fmla="*/ 32 h 674"/>
                <a:gd name="T12" fmla="*/ 432 w 779"/>
                <a:gd name="T13" fmla="*/ 32 h 674"/>
              </a:gdLst>
              <a:ahLst/>
              <a:cxnLst>
                <a:cxn ang="0">
                  <a:pos x="T0" y="T1"/>
                </a:cxn>
                <a:cxn ang="0">
                  <a:pos x="T2" y="T3"/>
                </a:cxn>
                <a:cxn ang="0">
                  <a:pos x="T4" y="T5"/>
                </a:cxn>
                <a:cxn ang="0">
                  <a:pos x="T6" y="T7"/>
                </a:cxn>
                <a:cxn ang="0">
                  <a:pos x="T8" y="T9"/>
                </a:cxn>
                <a:cxn ang="0">
                  <a:pos x="T10" y="T11"/>
                </a:cxn>
                <a:cxn ang="0">
                  <a:pos x="T12" y="T13"/>
                </a:cxn>
              </a:cxnLst>
              <a:rect l="0" t="0" r="r" b="b"/>
              <a:pathLst>
                <a:path w="779" h="674">
                  <a:moveTo>
                    <a:pt x="432" y="32"/>
                  </a:moveTo>
                  <a:cubicBezTo>
                    <a:pt x="761" y="602"/>
                    <a:pt x="761" y="602"/>
                    <a:pt x="761" y="602"/>
                  </a:cubicBezTo>
                  <a:cubicBezTo>
                    <a:pt x="779" y="634"/>
                    <a:pt x="756" y="674"/>
                    <a:pt x="719" y="674"/>
                  </a:cubicBezTo>
                  <a:cubicBezTo>
                    <a:pt x="61" y="674"/>
                    <a:pt x="61" y="674"/>
                    <a:pt x="61" y="674"/>
                  </a:cubicBezTo>
                  <a:cubicBezTo>
                    <a:pt x="24" y="674"/>
                    <a:pt x="0" y="634"/>
                    <a:pt x="19" y="602"/>
                  </a:cubicBezTo>
                  <a:cubicBezTo>
                    <a:pt x="348" y="32"/>
                    <a:pt x="348" y="32"/>
                    <a:pt x="348" y="32"/>
                  </a:cubicBezTo>
                  <a:cubicBezTo>
                    <a:pt x="367" y="0"/>
                    <a:pt x="413" y="0"/>
                    <a:pt x="432" y="32"/>
                  </a:cubicBez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pPr algn="ctr" defTabSz="914354">
                <a:defRPr/>
              </a:pPr>
              <a:endParaRPr lang="en-US" b="1" dirty="0">
                <a:solidFill>
                  <a:srgbClr val="FFFFFF"/>
                </a:solidFill>
                <a:latin typeface="Lato"/>
              </a:endParaRPr>
            </a:p>
          </p:txBody>
        </p:sp>
        <p:sp>
          <p:nvSpPr>
            <p:cNvPr id="196" name="TextBox 195">
              <a:extLst>
                <a:ext uri="{FF2B5EF4-FFF2-40B4-BE49-F238E27FC236}">
                  <a16:creationId xmlns:a16="http://schemas.microsoft.com/office/drawing/2014/main" id="{DD73D6B7-719D-49B4-B635-E3FDCC21F958}"/>
                </a:ext>
              </a:extLst>
            </p:cNvPr>
            <p:cNvSpPr txBox="1"/>
            <p:nvPr/>
          </p:nvSpPr>
          <p:spPr>
            <a:xfrm>
              <a:off x="7303010" y="4281689"/>
              <a:ext cx="389997" cy="491848"/>
            </a:xfrm>
            <a:prstGeom prst="rect">
              <a:avLst/>
            </a:prstGeom>
            <a:noFill/>
          </p:spPr>
          <p:txBody>
            <a:bodyPr wrap="square">
              <a:spAutoFit/>
            </a:bodyPr>
            <a:lstStyle/>
            <a:p>
              <a:pPr algn="ctr" defTabSz="914354">
                <a:defRPr/>
              </a:pPr>
              <a:r>
                <a:rPr lang="en-US" sz="2400" b="1" dirty="0">
                  <a:solidFill>
                    <a:srgbClr val="FFFFFF"/>
                  </a:solidFill>
                  <a:latin typeface="Lato"/>
                </a:rPr>
                <a:t>!</a:t>
              </a:r>
            </a:p>
          </p:txBody>
        </p:sp>
      </p:grpSp>
      <p:sp>
        <p:nvSpPr>
          <p:cNvPr id="49" name="Rectangle 48">
            <a:extLst>
              <a:ext uri="{FF2B5EF4-FFF2-40B4-BE49-F238E27FC236}">
                <a16:creationId xmlns:a16="http://schemas.microsoft.com/office/drawing/2014/main" id="{A2066DDD-EECF-4F23-9DB1-44BC8F034132}"/>
              </a:ext>
            </a:extLst>
          </p:cNvPr>
          <p:cNvSpPr/>
          <p:nvPr/>
        </p:nvSpPr>
        <p:spPr>
          <a:xfrm>
            <a:off x="0" y="0"/>
            <a:ext cx="12192000" cy="108997"/>
          </a:xfrm>
          <a:prstGeom prst="rect">
            <a:avLst/>
          </a:prstGeom>
          <a:solidFill>
            <a:srgbClr val="83B136"/>
          </a:solidFill>
          <a:ln>
            <a:noFill/>
          </a:ln>
          <a:effectLst/>
        </p:spPr>
        <p:style>
          <a:lnRef idx="1">
            <a:schemeClr val="accent1"/>
          </a:lnRef>
          <a:fillRef idx="3">
            <a:schemeClr val="accent1"/>
          </a:fillRef>
          <a:effectRef idx="2">
            <a:schemeClr val="accent1"/>
          </a:effectRef>
          <a:fontRef idx="minor">
            <a:schemeClr val="lt1"/>
          </a:fontRef>
        </p:style>
        <p:txBody>
          <a:bodyPr lIns="121900" tIns="60951" rIns="121900" bIns="60951" rtlCol="0" anchor="ctr"/>
          <a:lstStyle/>
          <a:p>
            <a:pPr algn="ctr" defTabSz="914354">
              <a:defRPr/>
            </a:pPr>
            <a:endParaRPr lang="en-US" sz="2400">
              <a:solidFill>
                <a:srgbClr val="FFFFFF"/>
              </a:solidFill>
              <a:latin typeface="Arial"/>
              <a:cs typeface="Arial"/>
            </a:endParaRPr>
          </a:p>
        </p:txBody>
      </p:sp>
      <p:sp>
        <p:nvSpPr>
          <p:cNvPr id="54" name="!!gray diamond">
            <a:extLst>
              <a:ext uri="{FF2B5EF4-FFF2-40B4-BE49-F238E27FC236}">
                <a16:creationId xmlns:a16="http://schemas.microsoft.com/office/drawing/2014/main" id="{A02B65BE-3C16-40DB-BF91-F25AC5ED2C13}"/>
              </a:ext>
            </a:extLst>
          </p:cNvPr>
          <p:cNvSpPr/>
          <p:nvPr/>
        </p:nvSpPr>
        <p:spPr>
          <a:xfrm>
            <a:off x="7109433" y="1619933"/>
            <a:ext cx="3324620" cy="3324620"/>
          </a:xfrm>
          <a:prstGeom prst="diamond">
            <a:avLst/>
          </a:prstGeom>
          <a:solidFill>
            <a:srgbClr val="000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Lato"/>
            </a:endParaRPr>
          </a:p>
        </p:txBody>
      </p:sp>
      <p:sp>
        <p:nvSpPr>
          <p:cNvPr id="31" name="TextBox 30">
            <a:extLst>
              <a:ext uri="{FF2B5EF4-FFF2-40B4-BE49-F238E27FC236}">
                <a16:creationId xmlns:a16="http://schemas.microsoft.com/office/drawing/2014/main" id="{BFBB6FB9-5202-4E4B-AF62-CAF16F1F359D}"/>
              </a:ext>
            </a:extLst>
          </p:cNvPr>
          <p:cNvSpPr txBox="1"/>
          <p:nvPr/>
        </p:nvSpPr>
        <p:spPr>
          <a:xfrm>
            <a:off x="1236284" y="1769498"/>
            <a:ext cx="3526200" cy="1969770"/>
          </a:xfrm>
          <a:prstGeom prst="rect">
            <a:avLst/>
          </a:prstGeom>
          <a:noFill/>
        </p:spPr>
        <p:txBody>
          <a:bodyPr wrap="square" lIns="0" tIns="0" rIns="0" bIns="0" rtlCol="0">
            <a:spAutoFit/>
          </a:bodyPr>
          <a:lstStyle/>
          <a:p>
            <a:pPr defTabSz="914354">
              <a:spcBef>
                <a:spcPts val="600"/>
              </a:spcBef>
              <a:defRPr/>
            </a:pPr>
            <a:r>
              <a:rPr lang="en-US" sz="3200" dirty="0">
                <a:latin typeface="Lato Semibold"/>
                <a:ea typeface="Lato Black" panose="020F0502020204030203" pitchFamily="34" charset="0"/>
                <a:cs typeface="Lato Black" panose="020F0502020204030203" pitchFamily="34" charset="0"/>
              </a:rPr>
              <a:t>What was wrong with Bob’s Zoom call with his class yesterday?</a:t>
            </a:r>
          </a:p>
        </p:txBody>
      </p:sp>
      <p:sp>
        <p:nvSpPr>
          <p:cNvPr id="2" name="TextBox 1">
            <a:extLst>
              <a:ext uri="{FF2B5EF4-FFF2-40B4-BE49-F238E27FC236}">
                <a16:creationId xmlns:a16="http://schemas.microsoft.com/office/drawing/2014/main" id="{FBF370F6-E8AE-9347-BFAC-6C2636DF7D0C}"/>
              </a:ext>
            </a:extLst>
          </p:cNvPr>
          <p:cNvSpPr txBox="1"/>
          <p:nvPr/>
        </p:nvSpPr>
        <p:spPr>
          <a:xfrm>
            <a:off x="9446738" y="5372725"/>
            <a:ext cx="1750479" cy="369332"/>
          </a:xfrm>
          <a:prstGeom prst="rect">
            <a:avLst/>
          </a:prstGeom>
          <a:noFill/>
        </p:spPr>
        <p:txBody>
          <a:bodyPr wrap="none" lIns="0" tIns="0" rIns="0" bIns="0" rtlCol="0">
            <a:spAutoFit/>
          </a:bodyPr>
          <a:lstStyle/>
          <a:p>
            <a:pPr defTabSz="914354">
              <a:spcBef>
                <a:spcPts val="600"/>
              </a:spcBef>
              <a:defRPr/>
            </a:pPr>
            <a:r>
              <a:rPr lang="en-US" sz="2400" dirty="0">
                <a:solidFill>
                  <a:srgbClr val="414141"/>
                </a:solidFill>
                <a:latin typeface="Lato"/>
              </a:rPr>
              <a:t>Client device</a:t>
            </a:r>
          </a:p>
        </p:txBody>
      </p:sp>
      <p:sp>
        <p:nvSpPr>
          <p:cNvPr id="33" name="TextBox 32">
            <a:extLst>
              <a:ext uri="{FF2B5EF4-FFF2-40B4-BE49-F238E27FC236}">
                <a16:creationId xmlns:a16="http://schemas.microsoft.com/office/drawing/2014/main" id="{6C32284A-D5F3-0A4C-AC35-A3DC7A59A5B1}"/>
              </a:ext>
            </a:extLst>
          </p:cNvPr>
          <p:cNvSpPr txBox="1"/>
          <p:nvPr/>
        </p:nvSpPr>
        <p:spPr>
          <a:xfrm>
            <a:off x="9251302" y="1764132"/>
            <a:ext cx="755015" cy="369332"/>
          </a:xfrm>
          <a:prstGeom prst="rect">
            <a:avLst/>
          </a:prstGeom>
          <a:noFill/>
        </p:spPr>
        <p:txBody>
          <a:bodyPr wrap="none" lIns="0" tIns="0" rIns="0" bIns="0" rtlCol="0">
            <a:spAutoFit/>
          </a:bodyPr>
          <a:lstStyle/>
          <a:p>
            <a:pPr defTabSz="914354">
              <a:spcBef>
                <a:spcPts val="600"/>
              </a:spcBef>
              <a:defRPr/>
            </a:pPr>
            <a:r>
              <a:rPr lang="en-US" sz="2400" dirty="0">
                <a:solidFill>
                  <a:srgbClr val="414141"/>
                </a:solidFill>
                <a:latin typeface="Lato"/>
              </a:rPr>
              <a:t>Wi-Fi</a:t>
            </a:r>
          </a:p>
        </p:txBody>
      </p:sp>
      <p:sp>
        <p:nvSpPr>
          <p:cNvPr id="34" name="TextBox 33">
            <a:extLst>
              <a:ext uri="{FF2B5EF4-FFF2-40B4-BE49-F238E27FC236}">
                <a16:creationId xmlns:a16="http://schemas.microsoft.com/office/drawing/2014/main" id="{AF0B81FF-77E3-E544-9403-001B498C5ED1}"/>
              </a:ext>
            </a:extLst>
          </p:cNvPr>
          <p:cNvSpPr txBox="1"/>
          <p:nvPr/>
        </p:nvSpPr>
        <p:spPr>
          <a:xfrm>
            <a:off x="6637835" y="4238500"/>
            <a:ext cx="763029" cy="369332"/>
          </a:xfrm>
          <a:prstGeom prst="rect">
            <a:avLst/>
          </a:prstGeom>
          <a:noFill/>
        </p:spPr>
        <p:txBody>
          <a:bodyPr wrap="none" lIns="0" tIns="0" rIns="0" bIns="0" rtlCol="0">
            <a:spAutoFit/>
          </a:bodyPr>
          <a:lstStyle/>
          <a:p>
            <a:pPr defTabSz="914354">
              <a:spcBef>
                <a:spcPts val="600"/>
              </a:spcBef>
              <a:defRPr/>
            </a:pPr>
            <a:r>
              <a:rPr lang="en-US" sz="2400" dirty="0">
                <a:solidFill>
                  <a:srgbClr val="414141"/>
                </a:solidFill>
                <a:latin typeface="Lato"/>
              </a:rPr>
              <a:t>WAN</a:t>
            </a:r>
          </a:p>
        </p:txBody>
      </p:sp>
      <p:sp>
        <p:nvSpPr>
          <p:cNvPr id="35" name="TextBox 34">
            <a:extLst>
              <a:ext uri="{FF2B5EF4-FFF2-40B4-BE49-F238E27FC236}">
                <a16:creationId xmlns:a16="http://schemas.microsoft.com/office/drawing/2014/main" id="{D502EFC7-DD8A-004B-84E6-63C9291331F4}"/>
              </a:ext>
            </a:extLst>
          </p:cNvPr>
          <p:cNvSpPr txBox="1"/>
          <p:nvPr/>
        </p:nvSpPr>
        <p:spPr>
          <a:xfrm>
            <a:off x="9713659" y="4623347"/>
            <a:ext cx="1979476" cy="369332"/>
          </a:xfrm>
          <a:prstGeom prst="rect">
            <a:avLst/>
          </a:prstGeom>
          <a:noFill/>
        </p:spPr>
        <p:txBody>
          <a:bodyPr wrap="square" lIns="0" tIns="0" rIns="0" bIns="0" rtlCol="0">
            <a:spAutoFit/>
          </a:bodyPr>
          <a:lstStyle/>
          <a:p>
            <a:pPr defTabSz="914354">
              <a:spcBef>
                <a:spcPts val="600"/>
              </a:spcBef>
              <a:defRPr/>
            </a:pPr>
            <a:r>
              <a:rPr lang="en-US" sz="2400" dirty="0">
                <a:solidFill>
                  <a:srgbClr val="414141"/>
                </a:solidFill>
                <a:latin typeface="Lato"/>
              </a:rPr>
              <a:t>Server/cloud</a:t>
            </a:r>
          </a:p>
        </p:txBody>
      </p:sp>
      <p:sp>
        <p:nvSpPr>
          <p:cNvPr id="36" name="TextBox 35">
            <a:extLst>
              <a:ext uri="{FF2B5EF4-FFF2-40B4-BE49-F238E27FC236}">
                <a16:creationId xmlns:a16="http://schemas.microsoft.com/office/drawing/2014/main" id="{29C43C4E-99A9-F046-A700-530EC3B4217D}"/>
              </a:ext>
            </a:extLst>
          </p:cNvPr>
          <p:cNvSpPr txBox="1"/>
          <p:nvPr/>
        </p:nvSpPr>
        <p:spPr>
          <a:xfrm>
            <a:off x="5603850" y="2218576"/>
            <a:ext cx="2048638" cy="369332"/>
          </a:xfrm>
          <a:prstGeom prst="rect">
            <a:avLst/>
          </a:prstGeom>
          <a:noFill/>
        </p:spPr>
        <p:txBody>
          <a:bodyPr wrap="none" lIns="0" tIns="0" rIns="0" bIns="0" rtlCol="0">
            <a:spAutoFit/>
          </a:bodyPr>
          <a:lstStyle/>
          <a:p>
            <a:pPr defTabSz="914354">
              <a:spcBef>
                <a:spcPts val="600"/>
              </a:spcBef>
              <a:defRPr/>
            </a:pPr>
            <a:r>
              <a:rPr lang="en-US" sz="2400" dirty="0">
                <a:solidFill>
                  <a:srgbClr val="414141"/>
                </a:solidFill>
                <a:latin typeface="Lato"/>
              </a:rPr>
              <a:t>Wired network</a:t>
            </a:r>
          </a:p>
        </p:txBody>
      </p:sp>
      <p:grpSp>
        <p:nvGrpSpPr>
          <p:cNvPr id="37" name="Group 36">
            <a:extLst>
              <a:ext uri="{FF2B5EF4-FFF2-40B4-BE49-F238E27FC236}">
                <a16:creationId xmlns:a16="http://schemas.microsoft.com/office/drawing/2014/main" id="{DBFFECB2-E80A-2647-915B-647C25F156CD}"/>
              </a:ext>
            </a:extLst>
          </p:cNvPr>
          <p:cNvGrpSpPr/>
          <p:nvPr/>
        </p:nvGrpSpPr>
        <p:grpSpPr>
          <a:xfrm>
            <a:off x="8962584" y="5309949"/>
            <a:ext cx="469779" cy="469779"/>
            <a:chOff x="5804411" y="2296586"/>
            <a:chExt cx="475662" cy="475662"/>
          </a:xfrm>
          <a:effectLst>
            <a:outerShdw blurRad="63500" sx="102000" sy="102000" algn="ctr" rotWithShape="0">
              <a:prstClr val="black">
                <a:alpha val="40000"/>
              </a:prstClr>
            </a:outerShdw>
          </a:effectLst>
        </p:grpSpPr>
        <p:sp>
          <p:nvSpPr>
            <p:cNvPr id="38" name="Oval 37">
              <a:extLst>
                <a:ext uri="{FF2B5EF4-FFF2-40B4-BE49-F238E27FC236}">
                  <a16:creationId xmlns:a16="http://schemas.microsoft.com/office/drawing/2014/main" id="{59D673E0-47CF-7644-906D-26BAE2119F05}"/>
                </a:ext>
              </a:extLst>
            </p:cNvPr>
            <p:cNvSpPr/>
            <p:nvPr/>
          </p:nvSpPr>
          <p:spPr>
            <a:xfrm>
              <a:off x="5804411" y="2296586"/>
              <a:ext cx="475662" cy="4756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Lato"/>
              </a:endParaRPr>
            </a:p>
          </p:txBody>
        </p:sp>
        <p:sp>
          <p:nvSpPr>
            <p:cNvPr id="39" name="Freeform 9">
              <a:extLst>
                <a:ext uri="{FF2B5EF4-FFF2-40B4-BE49-F238E27FC236}">
                  <a16:creationId xmlns:a16="http://schemas.microsoft.com/office/drawing/2014/main" id="{7D734D24-4587-C647-940F-4441E46D6867}"/>
                </a:ext>
              </a:extLst>
            </p:cNvPr>
            <p:cNvSpPr>
              <a:spLocks/>
            </p:cNvSpPr>
            <p:nvPr/>
          </p:nvSpPr>
          <p:spPr bwMode="auto">
            <a:xfrm>
              <a:off x="5920667" y="2455545"/>
              <a:ext cx="243149" cy="157743"/>
            </a:xfrm>
            <a:custGeom>
              <a:avLst/>
              <a:gdLst>
                <a:gd name="T0" fmla="*/ 0 w 521"/>
                <a:gd name="T1" fmla="*/ 154 h 338"/>
                <a:gd name="T2" fmla="*/ 185 w 521"/>
                <a:gd name="T3" fmla="*/ 338 h 338"/>
                <a:gd name="T4" fmla="*/ 521 w 521"/>
                <a:gd name="T5" fmla="*/ 0 h 338"/>
              </a:gdLst>
              <a:ahLst/>
              <a:cxnLst>
                <a:cxn ang="0">
                  <a:pos x="T0" y="T1"/>
                </a:cxn>
                <a:cxn ang="0">
                  <a:pos x="T2" y="T3"/>
                </a:cxn>
                <a:cxn ang="0">
                  <a:pos x="T4" y="T5"/>
                </a:cxn>
              </a:cxnLst>
              <a:rect l="0" t="0" r="r" b="b"/>
              <a:pathLst>
                <a:path w="521" h="338">
                  <a:moveTo>
                    <a:pt x="0" y="154"/>
                  </a:moveTo>
                  <a:lnTo>
                    <a:pt x="185" y="338"/>
                  </a:lnTo>
                  <a:lnTo>
                    <a:pt x="521" y="0"/>
                  </a:lnTo>
                </a:path>
              </a:pathLst>
            </a:custGeom>
            <a:noFill/>
            <a:ln w="381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414141"/>
                </a:solidFill>
                <a:latin typeface="Lato"/>
              </a:endParaRPr>
            </a:p>
          </p:txBody>
        </p:sp>
      </p:grpSp>
      <p:grpSp>
        <p:nvGrpSpPr>
          <p:cNvPr id="43" name="Group 42">
            <a:extLst>
              <a:ext uri="{FF2B5EF4-FFF2-40B4-BE49-F238E27FC236}">
                <a16:creationId xmlns:a16="http://schemas.microsoft.com/office/drawing/2014/main" id="{8E26128D-8076-C442-A873-DDED79564B60}"/>
              </a:ext>
            </a:extLst>
          </p:cNvPr>
          <p:cNvGrpSpPr/>
          <p:nvPr/>
        </p:nvGrpSpPr>
        <p:grpSpPr>
          <a:xfrm>
            <a:off x="9393919" y="1300609"/>
            <a:ext cx="469779" cy="469779"/>
            <a:chOff x="5804411" y="2296586"/>
            <a:chExt cx="475662" cy="475662"/>
          </a:xfrm>
        </p:grpSpPr>
        <p:sp>
          <p:nvSpPr>
            <p:cNvPr id="44" name="Oval 43">
              <a:extLst>
                <a:ext uri="{FF2B5EF4-FFF2-40B4-BE49-F238E27FC236}">
                  <a16:creationId xmlns:a16="http://schemas.microsoft.com/office/drawing/2014/main" id="{8F16BADD-5826-2A48-9FA6-5D944F3E637E}"/>
                </a:ext>
              </a:extLst>
            </p:cNvPr>
            <p:cNvSpPr/>
            <p:nvPr/>
          </p:nvSpPr>
          <p:spPr>
            <a:xfrm>
              <a:off x="5804411" y="2296586"/>
              <a:ext cx="475662" cy="475662"/>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Lato"/>
              </a:endParaRPr>
            </a:p>
          </p:txBody>
        </p:sp>
        <p:sp>
          <p:nvSpPr>
            <p:cNvPr id="45" name="Freeform 9">
              <a:extLst>
                <a:ext uri="{FF2B5EF4-FFF2-40B4-BE49-F238E27FC236}">
                  <a16:creationId xmlns:a16="http://schemas.microsoft.com/office/drawing/2014/main" id="{5AC639C0-BF5F-7C47-8B54-FD5950131CCB}"/>
                </a:ext>
              </a:extLst>
            </p:cNvPr>
            <p:cNvSpPr>
              <a:spLocks/>
            </p:cNvSpPr>
            <p:nvPr/>
          </p:nvSpPr>
          <p:spPr bwMode="auto">
            <a:xfrm>
              <a:off x="5920667" y="2455545"/>
              <a:ext cx="243149" cy="157743"/>
            </a:xfrm>
            <a:custGeom>
              <a:avLst/>
              <a:gdLst>
                <a:gd name="T0" fmla="*/ 0 w 521"/>
                <a:gd name="T1" fmla="*/ 154 h 338"/>
                <a:gd name="T2" fmla="*/ 185 w 521"/>
                <a:gd name="T3" fmla="*/ 338 h 338"/>
                <a:gd name="T4" fmla="*/ 521 w 521"/>
                <a:gd name="T5" fmla="*/ 0 h 338"/>
              </a:gdLst>
              <a:ahLst/>
              <a:cxnLst>
                <a:cxn ang="0">
                  <a:pos x="T0" y="T1"/>
                </a:cxn>
                <a:cxn ang="0">
                  <a:pos x="T2" y="T3"/>
                </a:cxn>
                <a:cxn ang="0">
                  <a:pos x="T4" y="T5"/>
                </a:cxn>
              </a:cxnLst>
              <a:rect l="0" t="0" r="r" b="b"/>
              <a:pathLst>
                <a:path w="521" h="338">
                  <a:moveTo>
                    <a:pt x="0" y="154"/>
                  </a:moveTo>
                  <a:lnTo>
                    <a:pt x="185" y="338"/>
                  </a:lnTo>
                  <a:lnTo>
                    <a:pt x="521" y="0"/>
                  </a:lnTo>
                </a:path>
              </a:pathLst>
            </a:custGeom>
            <a:noFill/>
            <a:ln w="381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414141"/>
                </a:solidFill>
                <a:latin typeface="Lato"/>
              </a:endParaRPr>
            </a:p>
          </p:txBody>
        </p:sp>
      </p:grpSp>
      <p:grpSp>
        <p:nvGrpSpPr>
          <p:cNvPr id="46" name="Group 45">
            <a:extLst>
              <a:ext uri="{FF2B5EF4-FFF2-40B4-BE49-F238E27FC236}">
                <a16:creationId xmlns:a16="http://schemas.microsoft.com/office/drawing/2014/main" id="{E1847E27-3CFF-2447-B3A2-0D0C10D8CC4B}"/>
              </a:ext>
            </a:extLst>
          </p:cNvPr>
          <p:cNvGrpSpPr/>
          <p:nvPr/>
        </p:nvGrpSpPr>
        <p:grpSpPr>
          <a:xfrm>
            <a:off x="9938480" y="4116497"/>
            <a:ext cx="469779" cy="469779"/>
            <a:chOff x="5804411" y="2296586"/>
            <a:chExt cx="475662" cy="475662"/>
          </a:xfrm>
          <a:effectLst>
            <a:outerShdw blurRad="63500" sx="102000" sy="102000" algn="ctr" rotWithShape="0">
              <a:prstClr val="black">
                <a:alpha val="40000"/>
              </a:prstClr>
            </a:outerShdw>
          </a:effectLst>
        </p:grpSpPr>
        <p:sp>
          <p:nvSpPr>
            <p:cNvPr id="47" name="Oval 46">
              <a:extLst>
                <a:ext uri="{FF2B5EF4-FFF2-40B4-BE49-F238E27FC236}">
                  <a16:creationId xmlns:a16="http://schemas.microsoft.com/office/drawing/2014/main" id="{73BFF40A-92BB-5B42-BF15-D43856EA75B5}"/>
                </a:ext>
              </a:extLst>
            </p:cNvPr>
            <p:cNvSpPr/>
            <p:nvPr/>
          </p:nvSpPr>
          <p:spPr>
            <a:xfrm>
              <a:off x="5804411" y="2296586"/>
              <a:ext cx="475662" cy="4756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Lato"/>
              </a:endParaRPr>
            </a:p>
          </p:txBody>
        </p:sp>
        <p:sp>
          <p:nvSpPr>
            <p:cNvPr id="48" name="Freeform 9">
              <a:extLst>
                <a:ext uri="{FF2B5EF4-FFF2-40B4-BE49-F238E27FC236}">
                  <a16:creationId xmlns:a16="http://schemas.microsoft.com/office/drawing/2014/main" id="{4CDD6C37-D23D-6C42-B3BD-0ECD5EA71BB7}"/>
                </a:ext>
              </a:extLst>
            </p:cNvPr>
            <p:cNvSpPr>
              <a:spLocks/>
            </p:cNvSpPr>
            <p:nvPr/>
          </p:nvSpPr>
          <p:spPr bwMode="auto">
            <a:xfrm>
              <a:off x="5920667" y="2455545"/>
              <a:ext cx="243149" cy="157743"/>
            </a:xfrm>
            <a:custGeom>
              <a:avLst/>
              <a:gdLst>
                <a:gd name="T0" fmla="*/ 0 w 521"/>
                <a:gd name="T1" fmla="*/ 154 h 338"/>
                <a:gd name="T2" fmla="*/ 185 w 521"/>
                <a:gd name="T3" fmla="*/ 338 h 338"/>
                <a:gd name="T4" fmla="*/ 521 w 521"/>
                <a:gd name="T5" fmla="*/ 0 h 338"/>
              </a:gdLst>
              <a:ahLst/>
              <a:cxnLst>
                <a:cxn ang="0">
                  <a:pos x="T0" y="T1"/>
                </a:cxn>
                <a:cxn ang="0">
                  <a:pos x="T2" y="T3"/>
                </a:cxn>
                <a:cxn ang="0">
                  <a:pos x="T4" y="T5"/>
                </a:cxn>
              </a:cxnLst>
              <a:rect l="0" t="0" r="r" b="b"/>
              <a:pathLst>
                <a:path w="521" h="338">
                  <a:moveTo>
                    <a:pt x="0" y="154"/>
                  </a:moveTo>
                  <a:lnTo>
                    <a:pt x="185" y="338"/>
                  </a:lnTo>
                  <a:lnTo>
                    <a:pt x="521" y="0"/>
                  </a:lnTo>
                </a:path>
              </a:pathLst>
            </a:custGeom>
            <a:noFill/>
            <a:ln w="381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414141"/>
                </a:solidFill>
                <a:latin typeface="Lato"/>
              </a:endParaRPr>
            </a:p>
          </p:txBody>
        </p:sp>
      </p:grpSp>
      <p:grpSp>
        <p:nvGrpSpPr>
          <p:cNvPr id="50" name="Group 49">
            <a:extLst>
              <a:ext uri="{FF2B5EF4-FFF2-40B4-BE49-F238E27FC236}">
                <a16:creationId xmlns:a16="http://schemas.microsoft.com/office/drawing/2014/main" id="{E91EAF89-B540-E54F-A0F1-7DDDAD1448BC}"/>
              </a:ext>
            </a:extLst>
          </p:cNvPr>
          <p:cNvGrpSpPr/>
          <p:nvPr/>
        </p:nvGrpSpPr>
        <p:grpSpPr>
          <a:xfrm>
            <a:off x="6317395" y="1780267"/>
            <a:ext cx="469779" cy="469779"/>
            <a:chOff x="5804411" y="2296586"/>
            <a:chExt cx="475662" cy="475662"/>
          </a:xfrm>
        </p:grpSpPr>
        <p:sp>
          <p:nvSpPr>
            <p:cNvPr id="51" name="Oval 50">
              <a:extLst>
                <a:ext uri="{FF2B5EF4-FFF2-40B4-BE49-F238E27FC236}">
                  <a16:creationId xmlns:a16="http://schemas.microsoft.com/office/drawing/2014/main" id="{2A0F2D47-6704-0A45-B3F1-A2E17FDC2553}"/>
                </a:ext>
              </a:extLst>
            </p:cNvPr>
            <p:cNvSpPr/>
            <p:nvPr/>
          </p:nvSpPr>
          <p:spPr>
            <a:xfrm>
              <a:off x="5804411" y="2296586"/>
              <a:ext cx="475662" cy="475662"/>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Lato"/>
              </a:endParaRPr>
            </a:p>
          </p:txBody>
        </p:sp>
        <p:sp>
          <p:nvSpPr>
            <p:cNvPr id="52" name="Freeform 9">
              <a:extLst>
                <a:ext uri="{FF2B5EF4-FFF2-40B4-BE49-F238E27FC236}">
                  <a16:creationId xmlns:a16="http://schemas.microsoft.com/office/drawing/2014/main" id="{9EBBAABE-B3ED-A041-9827-0BFCFBD886DF}"/>
                </a:ext>
              </a:extLst>
            </p:cNvPr>
            <p:cNvSpPr>
              <a:spLocks/>
            </p:cNvSpPr>
            <p:nvPr/>
          </p:nvSpPr>
          <p:spPr bwMode="auto">
            <a:xfrm>
              <a:off x="5920667" y="2455545"/>
              <a:ext cx="243149" cy="157743"/>
            </a:xfrm>
            <a:custGeom>
              <a:avLst/>
              <a:gdLst>
                <a:gd name="T0" fmla="*/ 0 w 521"/>
                <a:gd name="T1" fmla="*/ 154 h 338"/>
                <a:gd name="T2" fmla="*/ 185 w 521"/>
                <a:gd name="T3" fmla="*/ 338 h 338"/>
                <a:gd name="T4" fmla="*/ 521 w 521"/>
                <a:gd name="T5" fmla="*/ 0 h 338"/>
              </a:gdLst>
              <a:ahLst/>
              <a:cxnLst>
                <a:cxn ang="0">
                  <a:pos x="T0" y="T1"/>
                </a:cxn>
                <a:cxn ang="0">
                  <a:pos x="T2" y="T3"/>
                </a:cxn>
                <a:cxn ang="0">
                  <a:pos x="T4" y="T5"/>
                </a:cxn>
              </a:cxnLst>
              <a:rect l="0" t="0" r="r" b="b"/>
              <a:pathLst>
                <a:path w="521" h="338">
                  <a:moveTo>
                    <a:pt x="0" y="154"/>
                  </a:moveTo>
                  <a:lnTo>
                    <a:pt x="185" y="338"/>
                  </a:lnTo>
                  <a:lnTo>
                    <a:pt x="521" y="0"/>
                  </a:lnTo>
                </a:path>
              </a:pathLst>
            </a:custGeom>
            <a:noFill/>
            <a:ln w="381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414141"/>
                </a:solidFill>
                <a:latin typeface="Lato"/>
              </a:endParaRPr>
            </a:p>
          </p:txBody>
        </p:sp>
      </p:grpSp>
      <p:grpSp>
        <p:nvGrpSpPr>
          <p:cNvPr id="63" name="Group 62">
            <a:extLst>
              <a:ext uri="{FF2B5EF4-FFF2-40B4-BE49-F238E27FC236}">
                <a16:creationId xmlns:a16="http://schemas.microsoft.com/office/drawing/2014/main" id="{53EE9990-2A79-3648-A7EA-8F8E878A77C8}"/>
              </a:ext>
            </a:extLst>
          </p:cNvPr>
          <p:cNvGrpSpPr/>
          <p:nvPr/>
        </p:nvGrpSpPr>
        <p:grpSpPr>
          <a:xfrm>
            <a:off x="6844185" y="4650116"/>
            <a:ext cx="469779" cy="469779"/>
            <a:chOff x="5804411" y="2296586"/>
            <a:chExt cx="475662" cy="475662"/>
          </a:xfrm>
        </p:grpSpPr>
        <p:sp>
          <p:nvSpPr>
            <p:cNvPr id="64" name="Oval 63">
              <a:extLst>
                <a:ext uri="{FF2B5EF4-FFF2-40B4-BE49-F238E27FC236}">
                  <a16:creationId xmlns:a16="http://schemas.microsoft.com/office/drawing/2014/main" id="{556A3D16-EB81-1149-BD7E-3AC300490F20}"/>
                </a:ext>
              </a:extLst>
            </p:cNvPr>
            <p:cNvSpPr/>
            <p:nvPr/>
          </p:nvSpPr>
          <p:spPr>
            <a:xfrm>
              <a:off x="5804411" y="2296586"/>
              <a:ext cx="475662" cy="475662"/>
            </a:xfrm>
            <a:prstGeom prst="ellipse">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dirty="0">
                <a:solidFill>
                  <a:srgbClr val="FFFFFF"/>
                </a:solidFill>
                <a:latin typeface="Lato"/>
              </a:endParaRPr>
            </a:p>
          </p:txBody>
        </p:sp>
        <p:sp>
          <p:nvSpPr>
            <p:cNvPr id="65" name="Freeform 9">
              <a:extLst>
                <a:ext uri="{FF2B5EF4-FFF2-40B4-BE49-F238E27FC236}">
                  <a16:creationId xmlns:a16="http://schemas.microsoft.com/office/drawing/2014/main" id="{49E39EB6-87A9-A649-A3EC-3AB505B33A45}"/>
                </a:ext>
              </a:extLst>
            </p:cNvPr>
            <p:cNvSpPr>
              <a:spLocks/>
            </p:cNvSpPr>
            <p:nvPr/>
          </p:nvSpPr>
          <p:spPr bwMode="auto">
            <a:xfrm>
              <a:off x="5920667" y="2455545"/>
              <a:ext cx="243149" cy="157743"/>
            </a:xfrm>
            <a:custGeom>
              <a:avLst/>
              <a:gdLst>
                <a:gd name="T0" fmla="*/ 0 w 521"/>
                <a:gd name="T1" fmla="*/ 154 h 338"/>
                <a:gd name="T2" fmla="*/ 185 w 521"/>
                <a:gd name="T3" fmla="*/ 338 h 338"/>
                <a:gd name="T4" fmla="*/ 521 w 521"/>
                <a:gd name="T5" fmla="*/ 0 h 338"/>
              </a:gdLst>
              <a:ahLst/>
              <a:cxnLst>
                <a:cxn ang="0">
                  <a:pos x="T0" y="T1"/>
                </a:cxn>
                <a:cxn ang="0">
                  <a:pos x="T2" y="T3"/>
                </a:cxn>
                <a:cxn ang="0">
                  <a:pos x="T4" y="T5"/>
                </a:cxn>
              </a:cxnLst>
              <a:rect l="0" t="0" r="r" b="b"/>
              <a:pathLst>
                <a:path w="521" h="338">
                  <a:moveTo>
                    <a:pt x="0" y="154"/>
                  </a:moveTo>
                  <a:lnTo>
                    <a:pt x="185" y="338"/>
                  </a:lnTo>
                  <a:lnTo>
                    <a:pt x="521" y="0"/>
                  </a:lnTo>
                </a:path>
              </a:pathLst>
            </a:custGeom>
            <a:noFill/>
            <a:ln w="38100" cap="rnd">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354">
                <a:defRPr/>
              </a:pPr>
              <a:endParaRPr lang="en-US">
                <a:solidFill>
                  <a:srgbClr val="414141"/>
                </a:solidFill>
                <a:latin typeface="Lato"/>
              </a:endParaRPr>
            </a:p>
          </p:txBody>
        </p:sp>
      </p:grpSp>
      <p:pic>
        <p:nvPicPr>
          <p:cNvPr id="4" name="Picture 3">
            <a:extLst>
              <a:ext uri="{FF2B5EF4-FFF2-40B4-BE49-F238E27FC236}">
                <a16:creationId xmlns:a16="http://schemas.microsoft.com/office/drawing/2014/main" id="{F5E3F53D-23C4-744C-B5AB-16E5511E58F0}"/>
              </a:ext>
            </a:extLst>
          </p:cNvPr>
          <p:cNvPicPr>
            <a:picLocks noChangeAspect="1"/>
          </p:cNvPicPr>
          <p:nvPr/>
        </p:nvPicPr>
        <p:blipFill>
          <a:blip r:embed="rId3"/>
          <a:stretch>
            <a:fillRect/>
          </a:stretch>
        </p:blipFill>
        <p:spPr>
          <a:xfrm>
            <a:off x="7833618" y="2403642"/>
            <a:ext cx="1870119" cy="1893207"/>
          </a:xfrm>
          <a:prstGeom prst="rect">
            <a:avLst/>
          </a:prstGeom>
        </p:spPr>
      </p:pic>
      <p:pic>
        <p:nvPicPr>
          <p:cNvPr id="3" name="Picture 2">
            <a:extLst>
              <a:ext uri="{FF2B5EF4-FFF2-40B4-BE49-F238E27FC236}">
                <a16:creationId xmlns:a16="http://schemas.microsoft.com/office/drawing/2014/main" id="{81D70C5C-7699-FA43-B89A-3C4B4C2DE660}"/>
              </a:ext>
            </a:extLst>
          </p:cNvPr>
          <p:cNvPicPr>
            <a:picLocks noChangeAspect="1"/>
          </p:cNvPicPr>
          <p:nvPr/>
        </p:nvPicPr>
        <p:blipFill>
          <a:blip r:embed="rId4"/>
          <a:stretch>
            <a:fillRect/>
          </a:stretch>
        </p:blipFill>
        <p:spPr>
          <a:xfrm>
            <a:off x="7844937" y="2396935"/>
            <a:ext cx="1783873" cy="1893207"/>
          </a:xfrm>
          <a:prstGeom prst="rect">
            <a:avLst/>
          </a:prstGeom>
        </p:spPr>
      </p:pic>
      <p:grpSp>
        <p:nvGrpSpPr>
          <p:cNvPr id="41" name="Group 40">
            <a:extLst>
              <a:ext uri="{FF2B5EF4-FFF2-40B4-BE49-F238E27FC236}">
                <a16:creationId xmlns:a16="http://schemas.microsoft.com/office/drawing/2014/main" id="{996FED7C-90EA-4EC2-B7C7-BFAD57F61BFD}"/>
              </a:ext>
            </a:extLst>
          </p:cNvPr>
          <p:cNvGrpSpPr/>
          <p:nvPr/>
        </p:nvGrpSpPr>
        <p:grpSpPr>
          <a:xfrm>
            <a:off x="1985902" y="407026"/>
            <a:ext cx="1068628" cy="1068631"/>
            <a:chOff x="6668135" y="2554119"/>
            <a:chExt cx="1045524" cy="1045526"/>
          </a:xfrm>
        </p:grpSpPr>
        <p:sp>
          <p:nvSpPr>
            <p:cNvPr id="42" name="Oval 41">
              <a:extLst>
                <a:ext uri="{FF2B5EF4-FFF2-40B4-BE49-F238E27FC236}">
                  <a16:creationId xmlns:a16="http://schemas.microsoft.com/office/drawing/2014/main" id="{B642D440-A33A-4CC0-A74C-F96E9C723AB3}"/>
                </a:ext>
              </a:extLst>
            </p:cNvPr>
            <p:cNvSpPr/>
            <p:nvPr/>
          </p:nvSpPr>
          <p:spPr>
            <a:xfrm>
              <a:off x="6668135" y="2554119"/>
              <a:ext cx="1045524" cy="10455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solidFill>
                  <a:srgbClr val="FFFFFF"/>
                </a:solidFill>
                <a:latin typeface="Lato"/>
              </a:endParaRPr>
            </a:p>
          </p:txBody>
        </p:sp>
        <p:pic>
          <p:nvPicPr>
            <p:cNvPr id="55" name="Graphic 54">
              <a:extLst>
                <a:ext uri="{FF2B5EF4-FFF2-40B4-BE49-F238E27FC236}">
                  <a16:creationId xmlns:a16="http://schemas.microsoft.com/office/drawing/2014/main" id="{BB58F71E-C2D3-4188-A6D4-C580E171BFA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25752" y="2823428"/>
              <a:ext cx="695495" cy="572099"/>
            </a:xfrm>
            <a:prstGeom prst="rect">
              <a:avLst/>
            </a:prstGeom>
          </p:spPr>
        </p:pic>
      </p:grpSp>
      <p:grpSp>
        <p:nvGrpSpPr>
          <p:cNvPr id="79" name="Group 78">
            <a:extLst>
              <a:ext uri="{FF2B5EF4-FFF2-40B4-BE49-F238E27FC236}">
                <a16:creationId xmlns:a16="http://schemas.microsoft.com/office/drawing/2014/main" id="{A79E61CA-A611-4EFE-A2AF-182A6AFF42AF}"/>
              </a:ext>
            </a:extLst>
          </p:cNvPr>
          <p:cNvGrpSpPr/>
          <p:nvPr/>
        </p:nvGrpSpPr>
        <p:grpSpPr>
          <a:xfrm>
            <a:off x="1522013" y="3987384"/>
            <a:ext cx="2526248" cy="2526248"/>
            <a:chOff x="817474" y="1323636"/>
            <a:chExt cx="3855872" cy="3855872"/>
          </a:xfrm>
        </p:grpSpPr>
        <p:grpSp>
          <p:nvGrpSpPr>
            <p:cNvPr id="80" name="Group 79">
              <a:extLst>
                <a:ext uri="{FF2B5EF4-FFF2-40B4-BE49-F238E27FC236}">
                  <a16:creationId xmlns:a16="http://schemas.microsoft.com/office/drawing/2014/main" id="{EBA29418-AB09-474C-83FE-475F4E0E845E}"/>
                </a:ext>
              </a:extLst>
            </p:cNvPr>
            <p:cNvGrpSpPr/>
            <p:nvPr/>
          </p:nvGrpSpPr>
          <p:grpSpPr>
            <a:xfrm>
              <a:off x="817474" y="1323636"/>
              <a:ext cx="3855872" cy="3855872"/>
              <a:chOff x="6570280" y="1118548"/>
              <a:chExt cx="1801338" cy="1801338"/>
            </a:xfrm>
            <a:effectLst/>
          </p:grpSpPr>
          <p:sp>
            <p:nvSpPr>
              <p:cNvPr id="99" name="Diamond 98">
                <a:extLst>
                  <a:ext uri="{FF2B5EF4-FFF2-40B4-BE49-F238E27FC236}">
                    <a16:creationId xmlns:a16="http://schemas.microsoft.com/office/drawing/2014/main" id="{4B7964C7-33B5-464C-92E6-A56362230A2C}"/>
                  </a:ext>
                </a:extLst>
              </p:cNvPr>
              <p:cNvSpPr/>
              <p:nvPr/>
            </p:nvSpPr>
            <p:spPr>
              <a:xfrm>
                <a:off x="6570280" y="1118548"/>
                <a:ext cx="1801338" cy="1801338"/>
              </a:xfrm>
              <a:prstGeom prst="diamond">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sz="3600" dirty="0">
                  <a:latin typeface="+mj-lt"/>
                </a:endParaRPr>
              </a:p>
            </p:txBody>
          </p:sp>
          <p:sp>
            <p:nvSpPr>
              <p:cNvPr id="100" name="Diamond 99">
                <a:extLst>
                  <a:ext uri="{FF2B5EF4-FFF2-40B4-BE49-F238E27FC236}">
                    <a16:creationId xmlns:a16="http://schemas.microsoft.com/office/drawing/2014/main" id="{91A0D57F-CDB6-4244-A603-1F6226E45CE7}"/>
                  </a:ext>
                </a:extLst>
              </p:cNvPr>
              <p:cNvSpPr/>
              <p:nvPr/>
            </p:nvSpPr>
            <p:spPr>
              <a:xfrm>
                <a:off x="6685015" y="1228072"/>
                <a:ext cx="1566070" cy="1566070"/>
              </a:xfrm>
              <a:prstGeom prst="diamond">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endParaRPr lang="en-US" sz="1400" dirty="0"/>
              </a:p>
            </p:txBody>
          </p:sp>
        </p:grpSp>
        <p:grpSp>
          <p:nvGrpSpPr>
            <p:cNvPr id="81" name="Group 80">
              <a:extLst>
                <a:ext uri="{FF2B5EF4-FFF2-40B4-BE49-F238E27FC236}">
                  <a16:creationId xmlns:a16="http://schemas.microsoft.com/office/drawing/2014/main" id="{24EC5BDE-3FBC-4CA0-B70D-DE3429F1840F}"/>
                </a:ext>
              </a:extLst>
            </p:cNvPr>
            <p:cNvGrpSpPr/>
            <p:nvPr/>
          </p:nvGrpSpPr>
          <p:grpSpPr>
            <a:xfrm>
              <a:off x="1796892" y="2924338"/>
              <a:ext cx="1911214" cy="525033"/>
              <a:chOff x="1855788" y="3378201"/>
              <a:chExt cx="3709987" cy="1019175"/>
            </a:xfrm>
            <a:solidFill>
              <a:schemeClr val="tx1"/>
            </a:solidFill>
          </p:grpSpPr>
          <p:sp>
            <p:nvSpPr>
              <p:cNvPr id="82" name="Freeform 5">
                <a:extLst>
                  <a:ext uri="{FF2B5EF4-FFF2-40B4-BE49-F238E27FC236}">
                    <a16:creationId xmlns:a16="http://schemas.microsoft.com/office/drawing/2014/main" id="{427853C3-761F-4099-9B84-2B9B7691692D}"/>
                  </a:ext>
                </a:extLst>
              </p:cNvPr>
              <p:cNvSpPr>
                <a:spLocks/>
              </p:cNvSpPr>
              <p:nvPr/>
            </p:nvSpPr>
            <p:spPr bwMode="auto">
              <a:xfrm>
                <a:off x="3676650" y="4197351"/>
                <a:ext cx="160337" cy="196850"/>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3" name="Freeform 6">
                <a:extLst>
                  <a:ext uri="{FF2B5EF4-FFF2-40B4-BE49-F238E27FC236}">
                    <a16:creationId xmlns:a16="http://schemas.microsoft.com/office/drawing/2014/main" id="{5EA7B810-F999-428B-BA80-FCB0CF68910F}"/>
                  </a:ext>
                </a:extLst>
              </p:cNvPr>
              <p:cNvSpPr>
                <a:spLocks/>
              </p:cNvSpPr>
              <p:nvPr/>
            </p:nvSpPr>
            <p:spPr bwMode="auto">
              <a:xfrm>
                <a:off x="3886200" y="4197351"/>
                <a:ext cx="130175" cy="196850"/>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4" name="Freeform 7">
                <a:extLst>
                  <a:ext uri="{FF2B5EF4-FFF2-40B4-BE49-F238E27FC236}">
                    <a16:creationId xmlns:a16="http://schemas.microsoft.com/office/drawing/2014/main" id="{5374EF22-9FBC-4173-8EE0-2996D1F6D1CD}"/>
                  </a:ext>
                </a:extLst>
              </p:cNvPr>
              <p:cNvSpPr>
                <a:spLocks/>
              </p:cNvSpPr>
              <p:nvPr/>
            </p:nvSpPr>
            <p:spPr bwMode="auto">
              <a:xfrm>
                <a:off x="4048125" y="4197351"/>
                <a:ext cx="166687" cy="196850"/>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5" name="Freeform 8">
                <a:extLst>
                  <a:ext uri="{FF2B5EF4-FFF2-40B4-BE49-F238E27FC236}">
                    <a16:creationId xmlns:a16="http://schemas.microsoft.com/office/drawing/2014/main" id="{DD5EF5E5-E1BB-4C12-878B-B176E5D30997}"/>
                  </a:ext>
                </a:extLst>
              </p:cNvPr>
              <p:cNvSpPr>
                <a:spLocks/>
              </p:cNvSpPr>
              <p:nvPr/>
            </p:nvSpPr>
            <p:spPr bwMode="auto">
              <a:xfrm>
                <a:off x="4241800" y="4197351"/>
                <a:ext cx="268287" cy="196850"/>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6" name="Freeform 9">
                <a:extLst>
                  <a:ext uri="{FF2B5EF4-FFF2-40B4-BE49-F238E27FC236}">
                    <a16:creationId xmlns:a16="http://schemas.microsoft.com/office/drawing/2014/main" id="{CB2965E9-7200-45FF-9A26-676121BAF11F}"/>
                  </a:ext>
                </a:extLst>
              </p:cNvPr>
              <p:cNvSpPr>
                <a:spLocks noEditPoints="1"/>
              </p:cNvSpPr>
              <p:nvPr/>
            </p:nvSpPr>
            <p:spPr bwMode="auto">
              <a:xfrm>
                <a:off x="4527550" y="4192588"/>
                <a:ext cx="198437" cy="204788"/>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7" name="Freeform 10">
                <a:extLst>
                  <a:ext uri="{FF2B5EF4-FFF2-40B4-BE49-F238E27FC236}">
                    <a16:creationId xmlns:a16="http://schemas.microsoft.com/office/drawing/2014/main" id="{E3B6923C-AD54-4B00-832F-33B697D8D9EA}"/>
                  </a:ext>
                </a:extLst>
              </p:cNvPr>
              <p:cNvSpPr>
                <a:spLocks noEditPoints="1"/>
              </p:cNvSpPr>
              <p:nvPr/>
            </p:nvSpPr>
            <p:spPr bwMode="auto">
              <a:xfrm>
                <a:off x="4768850" y="4197351"/>
                <a:ext cx="150812" cy="196850"/>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8" name="Freeform 11">
                <a:extLst>
                  <a:ext uri="{FF2B5EF4-FFF2-40B4-BE49-F238E27FC236}">
                    <a16:creationId xmlns:a16="http://schemas.microsoft.com/office/drawing/2014/main" id="{7491EAC5-01B4-47B9-A553-9B03C989F068}"/>
                  </a:ext>
                </a:extLst>
              </p:cNvPr>
              <p:cNvSpPr>
                <a:spLocks/>
              </p:cNvSpPr>
              <p:nvPr/>
            </p:nvSpPr>
            <p:spPr bwMode="auto">
              <a:xfrm>
                <a:off x="4962525" y="4197351"/>
                <a:ext cx="153987" cy="196850"/>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89" name="Freeform 12">
                <a:extLst>
                  <a:ext uri="{FF2B5EF4-FFF2-40B4-BE49-F238E27FC236}">
                    <a16:creationId xmlns:a16="http://schemas.microsoft.com/office/drawing/2014/main" id="{DCA6DAC9-0BA6-48A2-B54A-3409704BC8A8}"/>
                  </a:ext>
                </a:extLst>
              </p:cNvPr>
              <p:cNvSpPr>
                <a:spLocks/>
              </p:cNvSpPr>
              <p:nvPr/>
            </p:nvSpPr>
            <p:spPr bwMode="auto">
              <a:xfrm>
                <a:off x="5133975" y="4192588"/>
                <a:ext cx="160337" cy="204788"/>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0" name="Freeform 13">
                <a:extLst>
                  <a:ext uri="{FF2B5EF4-FFF2-40B4-BE49-F238E27FC236}">
                    <a16:creationId xmlns:a16="http://schemas.microsoft.com/office/drawing/2014/main" id="{CACE7998-CA96-43F8-8574-4126D2410F9E}"/>
                  </a:ext>
                </a:extLst>
              </p:cNvPr>
              <p:cNvSpPr>
                <a:spLocks/>
              </p:cNvSpPr>
              <p:nvPr/>
            </p:nvSpPr>
            <p:spPr bwMode="auto">
              <a:xfrm>
                <a:off x="5213350" y="3379788"/>
                <a:ext cx="352425" cy="730250"/>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1" name="Freeform 14">
                <a:extLst>
                  <a:ext uri="{FF2B5EF4-FFF2-40B4-BE49-F238E27FC236}">
                    <a16:creationId xmlns:a16="http://schemas.microsoft.com/office/drawing/2014/main" id="{89B80811-D079-4B22-9B6E-79098A230C35}"/>
                  </a:ext>
                </a:extLst>
              </p:cNvPr>
              <p:cNvSpPr>
                <a:spLocks/>
              </p:cNvSpPr>
              <p:nvPr/>
            </p:nvSpPr>
            <p:spPr bwMode="auto">
              <a:xfrm>
                <a:off x="2281238" y="3394076"/>
                <a:ext cx="582612" cy="730250"/>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2" name="Freeform 15">
                <a:extLst>
                  <a:ext uri="{FF2B5EF4-FFF2-40B4-BE49-F238E27FC236}">
                    <a16:creationId xmlns:a16="http://schemas.microsoft.com/office/drawing/2014/main" id="{20C8EAE7-68A8-4530-96CF-D2D18C8F87BA}"/>
                  </a:ext>
                </a:extLst>
              </p:cNvPr>
              <p:cNvSpPr>
                <a:spLocks/>
              </p:cNvSpPr>
              <p:nvPr/>
            </p:nvSpPr>
            <p:spPr bwMode="auto">
              <a:xfrm>
                <a:off x="2973388" y="3379788"/>
                <a:ext cx="581025" cy="730250"/>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3" name="Rectangle 16">
                <a:extLst>
                  <a:ext uri="{FF2B5EF4-FFF2-40B4-BE49-F238E27FC236}">
                    <a16:creationId xmlns:a16="http://schemas.microsoft.com/office/drawing/2014/main" id="{AF8C0503-1127-4386-BEB2-BCB21940049C}"/>
                  </a:ext>
                </a:extLst>
              </p:cNvPr>
              <p:cNvSpPr>
                <a:spLocks noChangeArrowheads="1"/>
              </p:cNvSpPr>
              <p:nvPr/>
            </p:nvSpPr>
            <p:spPr bwMode="auto">
              <a:xfrm>
                <a:off x="3676650" y="3397251"/>
                <a:ext cx="61912" cy="71278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dirty="0"/>
              </a:p>
            </p:txBody>
          </p:sp>
          <p:sp>
            <p:nvSpPr>
              <p:cNvPr id="94" name="Freeform 17">
                <a:extLst>
                  <a:ext uri="{FF2B5EF4-FFF2-40B4-BE49-F238E27FC236}">
                    <a16:creationId xmlns:a16="http://schemas.microsoft.com/office/drawing/2014/main" id="{471705F2-6A9A-4031-961A-2E56282E132F}"/>
                  </a:ext>
                </a:extLst>
              </p:cNvPr>
              <p:cNvSpPr>
                <a:spLocks noEditPoints="1"/>
              </p:cNvSpPr>
              <p:nvPr/>
            </p:nvSpPr>
            <p:spPr bwMode="auto">
              <a:xfrm>
                <a:off x="3857625" y="3397251"/>
                <a:ext cx="573087" cy="712788"/>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5" name="Freeform 18">
                <a:extLst>
                  <a:ext uri="{FF2B5EF4-FFF2-40B4-BE49-F238E27FC236}">
                    <a16:creationId xmlns:a16="http://schemas.microsoft.com/office/drawing/2014/main" id="{380E18F3-5480-4368-94C7-A68EA0AE0DAC}"/>
                  </a:ext>
                </a:extLst>
              </p:cNvPr>
              <p:cNvSpPr>
                <a:spLocks noEditPoints="1"/>
              </p:cNvSpPr>
              <p:nvPr/>
            </p:nvSpPr>
            <p:spPr bwMode="auto">
              <a:xfrm>
                <a:off x="4505325" y="3378201"/>
                <a:ext cx="614362" cy="746125"/>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6" name="Freeform 19">
                <a:extLst>
                  <a:ext uri="{FF2B5EF4-FFF2-40B4-BE49-F238E27FC236}">
                    <a16:creationId xmlns:a16="http://schemas.microsoft.com/office/drawing/2014/main" id="{BC589C28-9BA6-4C5D-BAA1-3879B7E86DDE}"/>
                  </a:ext>
                </a:extLst>
              </p:cNvPr>
              <p:cNvSpPr>
                <a:spLocks/>
              </p:cNvSpPr>
              <p:nvPr/>
            </p:nvSpPr>
            <p:spPr bwMode="auto">
              <a:xfrm>
                <a:off x="1855788" y="3394076"/>
                <a:ext cx="312737" cy="873125"/>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7" name="Freeform 20">
                <a:extLst>
                  <a:ext uri="{FF2B5EF4-FFF2-40B4-BE49-F238E27FC236}">
                    <a16:creationId xmlns:a16="http://schemas.microsoft.com/office/drawing/2014/main" id="{03CC13E4-3BE9-472F-B00E-F2C0E83C74FE}"/>
                  </a:ext>
                </a:extLst>
              </p:cNvPr>
              <p:cNvSpPr>
                <a:spLocks noEditPoints="1"/>
              </p:cNvSpPr>
              <p:nvPr/>
            </p:nvSpPr>
            <p:spPr bwMode="auto">
              <a:xfrm>
                <a:off x="5373688" y="4022726"/>
                <a:ext cx="90487" cy="92075"/>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98" name="Freeform 21">
                <a:extLst>
                  <a:ext uri="{FF2B5EF4-FFF2-40B4-BE49-F238E27FC236}">
                    <a16:creationId xmlns:a16="http://schemas.microsoft.com/office/drawing/2014/main" id="{1F0D0E75-D2ED-480B-9361-07D840CB1A58}"/>
                  </a:ext>
                </a:extLst>
              </p:cNvPr>
              <p:cNvSpPr>
                <a:spLocks noEditPoints="1"/>
              </p:cNvSpPr>
              <p:nvPr/>
            </p:nvSpPr>
            <p:spPr bwMode="auto">
              <a:xfrm>
                <a:off x="5402263" y="4041776"/>
                <a:ext cx="41275" cy="53975"/>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grpSp>
      <p:sp>
        <p:nvSpPr>
          <p:cNvPr id="5" name="TextBox 4">
            <a:extLst>
              <a:ext uri="{FF2B5EF4-FFF2-40B4-BE49-F238E27FC236}">
                <a16:creationId xmlns:a16="http://schemas.microsoft.com/office/drawing/2014/main" id="{D1A8C33D-7C66-44B9-B690-DFB9D22CB5E0}"/>
              </a:ext>
            </a:extLst>
          </p:cNvPr>
          <p:cNvSpPr txBox="1"/>
          <p:nvPr/>
        </p:nvSpPr>
        <p:spPr>
          <a:xfrm>
            <a:off x="563090" y="5095727"/>
            <a:ext cx="586699" cy="215444"/>
          </a:xfrm>
          <a:prstGeom prst="rect">
            <a:avLst/>
          </a:prstGeom>
          <a:noFill/>
        </p:spPr>
        <p:txBody>
          <a:bodyPr wrap="none" lIns="0" tIns="0" rIns="0" bIns="0" rtlCol="0">
            <a:spAutoFit/>
          </a:bodyPr>
          <a:lstStyle/>
          <a:p>
            <a:pPr>
              <a:spcBef>
                <a:spcPts val="600"/>
              </a:spcBef>
            </a:pPr>
            <a:r>
              <a:rPr lang="en-US" sz="1400" b="1" i="1" dirty="0"/>
              <a:t>Remote</a:t>
            </a:r>
          </a:p>
        </p:txBody>
      </p:sp>
      <p:sp>
        <p:nvSpPr>
          <p:cNvPr id="6" name="TextBox 5">
            <a:extLst>
              <a:ext uri="{FF2B5EF4-FFF2-40B4-BE49-F238E27FC236}">
                <a16:creationId xmlns:a16="http://schemas.microsoft.com/office/drawing/2014/main" id="{623C5429-B757-4559-A5AD-646B1B2DE072}"/>
              </a:ext>
            </a:extLst>
          </p:cNvPr>
          <p:cNvSpPr txBox="1"/>
          <p:nvPr/>
        </p:nvSpPr>
        <p:spPr>
          <a:xfrm>
            <a:off x="4229151" y="5103101"/>
            <a:ext cx="907300" cy="215444"/>
          </a:xfrm>
          <a:prstGeom prst="rect">
            <a:avLst/>
          </a:prstGeom>
          <a:noFill/>
        </p:spPr>
        <p:txBody>
          <a:bodyPr wrap="none" lIns="0" tIns="0" rIns="0" bIns="0" rtlCol="0">
            <a:spAutoFit/>
          </a:bodyPr>
          <a:lstStyle/>
          <a:p>
            <a:pPr>
              <a:spcBef>
                <a:spcPts val="600"/>
              </a:spcBef>
            </a:pPr>
            <a:r>
              <a:rPr lang="en-US" sz="1400" b="1" i="1" dirty="0"/>
              <a:t>On-Campus</a:t>
            </a:r>
          </a:p>
        </p:txBody>
      </p:sp>
    </p:spTree>
    <p:extLst>
      <p:ext uri="{BB962C8B-B14F-4D97-AF65-F5344CB8AC3E}">
        <p14:creationId xmlns:p14="http://schemas.microsoft.com/office/powerpoint/2010/main" val="253379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2000"/>
                                  </p:stCondLst>
                                  <p:childTnLst>
                                    <p:set>
                                      <p:cBhvr>
                                        <p:cTn id="11" dur="1" fill="hold">
                                          <p:stCondLst>
                                            <p:cond delay="0"/>
                                          </p:stCondLst>
                                        </p:cTn>
                                        <p:tgtEl>
                                          <p:spTgt spid="36"/>
                                        </p:tgtEl>
                                        <p:attrNameLst>
                                          <p:attrName>style.visibility</p:attrName>
                                        </p:attrNameLst>
                                      </p:cBhvr>
                                      <p:to>
                                        <p:strVal val="visible"/>
                                      </p:to>
                                    </p:set>
                                  </p:childTnLst>
                                </p:cTn>
                              </p:par>
                              <p:par>
                                <p:cTn id="12" presetID="1" presetClass="entr" presetSubtype="0" fill="hold" nodeType="withEffect">
                                  <p:stCondLst>
                                    <p:cond delay="2000"/>
                                  </p:stCondLst>
                                  <p:childTnLst>
                                    <p:set>
                                      <p:cBhvr>
                                        <p:cTn id="13" dur="1" fill="hold">
                                          <p:stCondLst>
                                            <p:cond delay="0"/>
                                          </p:stCondLst>
                                        </p:cTn>
                                        <p:tgtEl>
                                          <p:spTgt spid="50"/>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nodeType="afterEffect">
                                  <p:stCondLst>
                                    <p:cond delay="200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2000"/>
                                  </p:stCondLst>
                                  <p:childTnLst>
                                    <p:set>
                                      <p:cBhvr>
                                        <p:cTn id="18" dur="1" fill="hold">
                                          <p:stCondLst>
                                            <p:cond delay="0"/>
                                          </p:stCondLst>
                                        </p:cTn>
                                        <p:tgtEl>
                                          <p:spTgt spid="35"/>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grpId="0" nodeType="afterEffect">
                                  <p:stCondLst>
                                    <p:cond delay="2000"/>
                                  </p:stCondLst>
                                  <p:childTnLst>
                                    <p:set>
                                      <p:cBhvr>
                                        <p:cTn id="21" dur="1" fill="hold">
                                          <p:stCondLst>
                                            <p:cond delay="0"/>
                                          </p:stCondLst>
                                        </p:cTn>
                                        <p:tgtEl>
                                          <p:spTgt spid="2"/>
                                        </p:tgtEl>
                                        <p:attrNameLst>
                                          <p:attrName>style.visibility</p:attrName>
                                        </p:attrNameLst>
                                      </p:cBhvr>
                                      <p:to>
                                        <p:strVal val="visible"/>
                                      </p:to>
                                    </p:set>
                                  </p:childTnLst>
                                </p:cTn>
                              </p:par>
                              <p:par>
                                <p:cTn id="22" presetID="1" presetClass="entr" presetSubtype="0" fill="hold" nodeType="withEffect">
                                  <p:stCondLst>
                                    <p:cond delay="2000"/>
                                  </p:stCondLst>
                                  <p:childTnLst>
                                    <p:set>
                                      <p:cBhvr>
                                        <p:cTn id="23" dur="1" fill="hold">
                                          <p:stCondLst>
                                            <p:cond delay="0"/>
                                          </p:stCondLst>
                                        </p:cTn>
                                        <p:tgtEl>
                                          <p:spTgt spid="37"/>
                                        </p:tgtEl>
                                        <p:attrNameLst>
                                          <p:attrName>style.visibility</p:attrName>
                                        </p:attrNameLst>
                                      </p:cBhvr>
                                      <p:to>
                                        <p:strVal val="visible"/>
                                      </p:to>
                                    </p:set>
                                  </p:childTnLst>
                                </p:cTn>
                              </p:par>
                            </p:childTnLst>
                          </p:cTn>
                        </p:par>
                        <p:par>
                          <p:cTn id="24" fill="hold">
                            <p:stCondLst>
                              <p:cond delay="6000"/>
                            </p:stCondLst>
                            <p:childTnLst>
                              <p:par>
                                <p:cTn id="25" presetID="1" presetClass="entr" presetSubtype="0" fill="hold" nodeType="afterEffect">
                                  <p:stCondLst>
                                    <p:cond delay="2000"/>
                                  </p:stCondLst>
                                  <p:childTnLst>
                                    <p:set>
                                      <p:cBhvr>
                                        <p:cTn id="26" dur="1" fill="hold">
                                          <p:stCondLst>
                                            <p:cond delay="0"/>
                                          </p:stCondLst>
                                        </p:cTn>
                                        <p:tgtEl>
                                          <p:spTgt spid="194"/>
                                        </p:tgtEl>
                                        <p:attrNameLst>
                                          <p:attrName>style.visibility</p:attrName>
                                        </p:attrNameLst>
                                      </p:cBhvr>
                                      <p:to>
                                        <p:strVal val="visible"/>
                                      </p:to>
                                    </p:set>
                                  </p:childTnLst>
                                </p:cTn>
                              </p:par>
                              <p:par>
                                <p:cTn id="27" presetID="1" presetClass="entr" presetSubtype="0" fill="hold" grpId="0" nodeType="withEffect">
                                  <p:stCondLst>
                                    <p:cond delay="2000"/>
                                  </p:stCondLst>
                                  <p:childTnLst>
                                    <p:set>
                                      <p:cBhvr>
                                        <p:cTn id="28" dur="1" fill="hold">
                                          <p:stCondLst>
                                            <p:cond delay="0"/>
                                          </p:stCondLst>
                                        </p:cTn>
                                        <p:tgtEl>
                                          <p:spTgt spid="34"/>
                                        </p:tgtEl>
                                        <p:attrNameLst>
                                          <p:attrName>style.visibility</p:attrName>
                                        </p:attrNameLst>
                                      </p:cBhvr>
                                      <p:to>
                                        <p:strVal val="visible"/>
                                      </p:to>
                                    </p:set>
                                  </p:childTnLst>
                                </p:cTn>
                              </p:par>
                            </p:childTnLst>
                          </p:cTn>
                        </p:par>
                        <p:par>
                          <p:cTn id="29" fill="hold">
                            <p:stCondLst>
                              <p:cond delay="8000"/>
                            </p:stCondLst>
                            <p:childTnLst>
                              <p:par>
                                <p:cTn id="30" presetID="26" presetClass="emph" presetSubtype="0" fill="hold" nodeType="afterEffect">
                                  <p:stCondLst>
                                    <p:cond delay="250"/>
                                  </p:stCondLst>
                                  <p:childTnLst>
                                    <p:animEffect transition="out" filter="fade">
                                      <p:cBhvr>
                                        <p:cTn id="31" dur="500" tmFilter="0, 0; .2, .5; .8, .5; 1, 0"/>
                                        <p:tgtEl>
                                          <p:spTgt spid="79"/>
                                        </p:tgtEl>
                                      </p:cBhvr>
                                    </p:animEffect>
                                    <p:animScale>
                                      <p:cBhvr>
                                        <p:cTn id="32" dur="250" autoRev="1" fill="hold"/>
                                        <p:tgtEl>
                                          <p:spTgt spid="79"/>
                                        </p:tgtEl>
                                      </p:cBhvr>
                                      <p:by x="105000" y="105000"/>
                                    </p:animScale>
                                  </p:childTnLst>
                                </p:cTn>
                              </p:par>
                            </p:childTnLst>
                          </p:cTn>
                        </p:par>
                        <p:par>
                          <p:cTn id="33" fill="hold">
                            <p:stCondLst>
                              <p:cond delay="8750"/>
                            </p:stCondLst>
                            <p:childTnLst>
                              <p:par>
                                <p:cTn id="34" presetID="1" presetClass="exit" presetSubtype="0" fill="hold" nodeType="afterEffect">
                                  <p:stCondLst>
                                    <p:cond delay="0"/>
                                  </p:stCondLst>
                                  <p:childTnLst>
                                    <p:set>
                                      <p:cBhvr>
                                        <p:cTn id="35" dur="1" fill="hold">
                                          <p:stCondLst>
                                            <p:cond delay="0"/>
                                          </p:stCondLst>
                                        </p:cTn>
                                        <p:tgtEl>
                                          <p:spTgt spid="3"/>
                                        </p:tgtEl>
                                        <p:attrNameLst>
                                          <p:attrName>style.visibility</p:attrName>
                                        </p:attrNameLst>
                                      </p:cBhvr>
                                      <p:to>
                                        <p:strVal val="hidden"/>
                                      </p:to>
                                    </p:set>
                                  </p:childTnLst>
                                </p:cTn>
                              </p:par>
                            </p:childTnLst>
                          </p:cTn>
                        </p:par>
                        <p:par>
                          <p:cTn id="36" fill="hold">
                            <p:stCondLst>
                              <p:cond delay="8750"/>
                            </p:stCondLst>
                            <p:childTnLst>
                              <p:par>
                                <p:cTn id="37" presetID="1" presetClass="entr" presetSubtype="0" fill="hold" nodeType="after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0" presetClass="exit" presetSubtype="0" fill="hold" nodeType="withEffect">
                                  <p:stCondLst>
                                    <p:cond delay="0"/>
                                  </p:stCondLst>
                                  <p:childTnLst>
                                    <p:animEffect transition="out" filter="fade">
                                      <p:cBhvr>
                                        <p:cTn id="40" dur="500"/>
                                        <p:tgtEl>
                                          <p:spTgt spid="194"/>
                                        </p:tgtEl>
                                      </p:cBhvr>
                                    </p:animEffect>
                                    <p:set>
                                      <p:cBhvr>
                                        <p:cTn id="41" dur="1" fill="hold">
                                          <p:stCondLst>
                                            <p:cond delay="499"/>
                                          </p:stCondLst>
                                        </p:cTn>
                                        <p:tgtEl>
                                          <p:spTgt spid="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p:bldP spid="34" grpId="0"/>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A2E176-5348-7643-94EE-9142C694F6B6}"/>
              </a:ext>
            </a:extLst>
          </p:cNvPr>
          <p:cNvSpPr/>
          <p:nvPr/>
        </p:nvSpPr>
        <p:spPr>
          <a:xfrm>
            <a:off x="0" y="1456552"/>
            <a:ext cx="12176909" cy="48226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4" name="TextBox 13">
            <a:extLst>
              <a:ext uri="{FF2B5EF4-FFF2-40B4-BE49-F238E27FC236}">
                <a16:creationId xmlns:a16="http://schemas.microsoft.com/office/drawing/2014/main" id="{F8E5E3FD-B466-C040-A32C-29257BFEC25D}"/>
              </a:ext>
            </a:extLst>
          </p:cNvPr>
          <p:cNvSpPr txBox="1"/>
          <p:nvPr/>
        </p:nvSpPr>
        <p:spPr>
          <a:xfrm>
            <a:off x="10145910" y="5874877"/>
            <a:ext cx="1245534" cy="246221"/>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84B135"/>
                </a:solidFill>
                <a:effectLst/>
                <a:uLnTx/>
                <a:uFillTx/>
                <a:latin typeface="Lato"/>
                <a:ea typeface="+mn-ea"/>
                <a:cs typeface="+mn-cs"/>
              </a:rPr>
              <a:t>THE Leader!!!</a:t>
            </a:r>
          </a:p>
        </p:txBody>
      </p:sp>
      <p:sp>
        <p:nvSpPr>
          <p:cNvPr id="13" name="TextBox 12">
            <a:extLst>
              <a:ext uri="{FF2B5EF4-FFF2-40B4-BE49-F238E27FC236}">
                <a16:creationId xmlns:a16="http://schemas.microsoft.com/office/drawing/2014/main" id="{1F08866D-5FFA-6F41-B916-70E0619542D0}"/>
              </a:ext>
            </a:extLst>
          </p:cNvPr>
          <p:cNvSpPr txBox="1"/>
          <p:nvPr/>
        </p:nvSpPr>
        <p:spPr>
          <a:xfrm>
            <a:off x="7167984" y="5874877"/>
            <a:ext cx="929742" cy="246221"/>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84B135"/>
                </a:solidFill>
                <a:effectLst/>
                <a:uLnTx/>
                <a:uFillTx/>
                <a:latin typeface="Lato"/>
                <a:ea typeface="+mn-ea"/>
                <a:cs typeface="+mn-cs"/>
              </a:rPr>
              <a:t>A Leader!!</a:t>
            </a:r>
          </a:p>
        </p:txBody>
      </p:sp>
      <p:sp>
        <p:nvSpPr>
          <p:cNvPr id="5" name="Title 4">
            <a:extLst>
              <a:ext uri="{FF2B5EF4-FFF2-40B4-BE49-F238E27FC236}">
                <a16:creationId xmlns:a16="http://schemas.microsoft.com/office/drawing/2014/main" id="{B913C9AF-A071-E948-ACF8-D1F81602D52A}"/>
              </a:ext>
            </a:extLst>
          </p:cNvPr>
          <p:cNvSpPr>
            <a:spLocks noGrp="1"/>
          </p:cNvSpPr>
          <p:nvPr>
            <p:ph type="title" idx="4294967295"/>
          </p:nvPr>
        </p:nvSpPr>
        <p:spPr>
          <a:xfrm>
            <a:off x="611892" y="125413"/>
            <a:ext cx="11071225" cy="857250"/>
          </a:xfrm>
        </p:spPr>
        <p:txBody>
          <a:bodyPr/>
          <a:lstStyle/>
          <a:p>
            <a:r>
              <a:rPr lang="en-US" dirty="0">
                <a:latin typeface="+mn-lt"/>
              </a:rPr>
              <a:t>Juniper’s evolution in the MQ</a:t>
            </a:r>
          </a:p>
        </p:txBody>
      </p:sp>
      <p:pic>
        <p:nvPicPr>
          <p:cNvPr id="6" name="Picture 5">
            <a:extLst>
              <a:ext uri="{FF2B5EF4-FFF2-40B4-BE49-F238E27FC236}">
                <a16:creationId xmlns:a16="http://schemas.microsoft.com/office/drawing/2014/main" id="{D4099586-787F-D44C-9EA7-FC7D33150F35}"/>
              </a:ext>
            </a:extLst>
          </p:cNvPr>
          <p:cNvPicPr>
            <a:picLocks noChangeAspect="1"/>
          </p:cNvPicPr>
          <p:nvPr/>
        </p:nvPicPr>
        <p:blipFill>
          <a:blip r:embed="rId3"/>
          <a:stretch>
            <a:fillRect/>
          </a:stretch>
        </p:blipFill>
        <p:spPr>
          <a:xfrm>
            <a:off x="2802922" y="2125570"/>
            <a:ext cx="9373987" cy="3637919"/>
          </a:xfrm>
          <a:prstGeom prst="rect">
            <a:avLst/>
          </a:prstGeom>
        </p:spPr>
      </p:pic>
      <p:sp>
        <p:nvSpPr>
          <p:cNvPr id="9" name="Rounded Rectangle 8">
            <a:extLst>
              <a:ext uri="{FF2B5EF4-FFF2-40B4-BE49-F238E27FC236}">
                <a16:creationId xmlns:a16="http://schemas.microsoft.com/office/drawing/2014/main" id="{DEBAB0AE-5DD7-884D-BFD4-984DD3299AB3}"/>
              </a:ext>
            </a:extLst>
          </p:cNvPr>
          <p:cNvSpPr/>
          <p:nvPr/>
        </p:nvSpPr>
        <p:spPr>
          <a:xfrm>
            <a:off x="4666172" y="4174375"/>
            <a:ext cx="773084" cy="181494"/>
          </a:xfrm>
          <a:prstGeom prst="roundRect">
            <a:avLst/>
          </a:prstGeom>
          <a:solidFill>
            <a:srgbClr val="84B135">
              <a:alpha val="1843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0" name="Rounded Rectangle 9">
            <a:extLst>
              <a:ext uri="{FF2B5EF4-FFF2-40B4-BE49-F238E27FC236}">
                <a16:creationId xmlns:a16="http://schemas.microsoft.com/office/drawing/2014/main" id="{5D4D15B6-D7F3-8A41-92D8-8DCDF0F690C1}"/>
              </a:ext>
            </a:extLst>
          </p:cNvPr>
          <p:cNvSpPr/>
          <p:nvPr/>
        </p:nvSpPr>
        <p:spPr>
          <a:xfrm>
            <a:off x="7571895" y="3493460"/>
            <a:ext cx="543396" cy="216204"/>
          </a:xfrm>
          <a:prstGeom prst="roundRect">
            <a:avLst/>
          </a:prstGeom>
          <a:solidFill>
            <a:srgbClr val="84B135">
              <a:alpha val="1843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1" name="Rounded Rectangle 10">
            <a:extLst>
              <a:ext uri="{FF2B5EF4-FFF2-40B4-BE49-F238E27FC236}">
                <a16:creationId xmlns:a16="http://schemas.microsoft.com/office/drawing/2014/main" id="{E6ACD44A-BD2E-F344-AFF7-1B5D83B4629C}"/>
              </a:ext>
            </a:extLst>
          </p:cNvPr>
          <p:cNvSpPr/>
          <p:nvPr/>
        </p:nvSpPr>
        <p:spPr>
          <a:xfrm>
            <a:off x="10883190" y="3580744"/>
            <a:ext cx="1012965" cy="128920"/>
          </a:xfrm>
          <a:prstGeom prst="roundRect">
            <a:avLst/>
          </a:prstGeom>
          <a:solidFill>
            <a:srgbClr val="84B135">
              <a:alpha val="1843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12" name="TextBox 11">
            <a:extLst>
              <a:ext uri="{FF2B5EF4-FFF2-40B4-BE49-F238E27FC236}">
                <a16:creationId xmlns:a16="http://schemas.microsoft.com/office/drawing/2014/main" id="{8286B994-98A5-984D-87FE-B6B4CE0E0E1F}"/>
              </a:ext>
            </a:extLst>
          </p:cNvPr>
          <p:cNvSpPr txBox="1"/>
          <p:nvPr/>
        </p:nvSpPr>
        <p:spPr>
          <a:xfrm>
            <a:off x="3986296" y="5874877"/>
            <a:ext cx="1112484" cy="246221"/>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84B135"/>
                </a:solidFill>
                <a:effectLst/>
                <a:uLnTx/>
                <a:uFillTx/>
                <a:latin typeface="Lato"/>
                <a:ea typeface="+mn-ea"/>
                <a:cs typeface="+mn-cs"/>
              </a:rPr>
              <a:t>A Visionary!</a:t>
            </a:r>
          </a:p>
        </p:txBody>
      </p:sp>
      <p:sp>
        <p:nvSpPr>
          <p:cNvPr id="20" name="Rounded Rectangle 19">
            <a:extLst>
              <a:ext uri="{FF2B5EF4-FFF2-40B4-BE49-F238E27FC236}">
                <a16:creationId xmlns:a16="http://schemas.microsoft.com/office/drawing/2014/main" id="{6E04352D-0D4B-F54E-A481-DD9A485810AB}"/>
              </a:ext>
            </a:extLst>
          </p:cNvPr>
          <p:cNvSpPr/>
          <p:nvPr/>
        </p:nvSpPr>
        <p:spPr>
          <a:xfrm>
            <a:off x="693493" y="4468091"/>
            <a:ext cx="802797" cy="211973"/>
          </a:xfrm>
          <a:prstGeom prst="roundRect">
            <a:avLst/>
          </a:prstGeom>
          <a:solidFill>
            <a:srgbClr val="84B135">
              <a:alpha val="1843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21" name="Rectangle 20">
            <a:extLst>
              <a:ext uri="{FF2B5EF4-FFF2-40B4-BE49-F238E27FC236}">
                <a16:creationId xmlns:a16="http://schemas.microsoft.com/office/drawing/2014/main" id="{7B4C015A-7BCF-3149-8288-90BA95571215}"/>
              </a:ext>
            </a:extLst>
          </p:cNvPr>
          <p:cNvSpPr/>
          <p:nvPr/>
        </p:nvSpPr>
        <p:spPr>
          <a:xfrm>
            <a:off x="5937876" y="1995031"/>
            <a:ext cx="3143768" cy="4358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22" name="Rectangle 21">
            <a:extLst>
              <a:ext uri="{FF2B5EF4-FFF2-40B4-BE49-F238E27FC236}">
                <a16:creationId xmlns:a16="http://schemas.microsoft.com/office/drawing/2014/main" id="{30F7BA41-5B91-3640-BD19-9205227CDCED}"/>
              </a:ext>
            </a:extLst>
          </p:cNvPr>
          <p:cNvSpPr/>
          <p:nvPr/>
        </p:nvSpPr>
        <p:spPr>
          <a:xfrm>
            <a:off x="2861125" y="1698391"/>
            <a:ext cx="3076752" cy="441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23" name="Rectangle 22">
            <a:extLst>
              <a:ext uri="{FF2B5EF4-FFF2-40B4-BE49-F238E27FC236}">
                <a16:creationId xmlns:a16="http://schemas.microsoft.com/office/drawing/2014/main" id="{1E1B26FE-6D9A-3543-BDA8-E3CF546FA4A6}"/>
              </a:ext>
            </a:extLst>
          </p:cNvPr>
          <p:cNvSpPr/>
          <p:nvPr/>
        </p:nvSpPr>
        <p:spPr>
          <a:xfrm>
            <a:off x="8980364" y="1845679"/>
            <a:ext cx="3169792" cy="4416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pic>
        <p:nvPicPr>
          <p:cNvPr id="7" name="Picture 6">
            <a:extLst>
              <a:ext uri="{FF2B5EF4-FFF2-40B4-BE49-F238E27FC236}">
                <a16:creationId xmlns:a16="http://schemas.microsoft.com/office/drawing/2014/main" id="{852B29FC-C5A6-894A-8712-A1D3CE4B686F}"/>
              </a:ext>
            </a:extLst>
          </p:cNvPr>
          <p:cNvPicPr>
            <a:picLocks noChangeAspect="1"/>
          </p:cNvPicPr>
          <p:nvPr/>
        </p:nvPicPr>
        <p:blipFill>
          <a:blip r:embed="rId4"/>
          <a:stretch>
            <a:fillRect/>
          </a:stretch>
        </p:blipFill>
        <p:spPr>
          <a:xfrm>
            <a:off x="-36112" y="2567430"/>
            <a:ext cx="2971413" cy="2973398"/>
          </a:xfrm>
          <a:prstGeom prst="rect">
            <a:avLst/>
          </a:prstGeom>
        </p:spPr>
      </p:pic>
      <p:sp>
        <p:nvSpPr>
          <p:cNvPr id="8" name="TextBox 7">
            <a:extLst>
              <a:ext uri="{FF2B5EF4-FFF2-40B4-BE49-F238E27FC236}">
                <a16:creationId xmlns:a16="http://schemas.microsoft.com/office/drawing/2014/main" id="{20010306-9F90-EE42-B70A-D206D5440BC6}"/>
              </a:ext>
            </a:extLst>
          </p:cNvPr>
          <p:cNvSpPr txBox="1"/>
          <p:nvPr/>
        </p:nvSpPr>
        <p:spPr>
          <a:xfrm>
            <a:off x="749419" y="2233381"/>
            <a:ext cx="1787349" cy="215444"/>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545454"/>
                </a:solidFill>
                <a:effectLst/>
                <a:uLnTx/>
                <a:uFillTx/>
                <a:latin typeface="Lato"/>
                <a:ea typeface="+mn-ea"/>
                <a:cs typeface="+mn-cs"/>
              </a:rPr>
              <a:t>2018 Magic Quadrant </a:t>
            </a:r>
          </a:p>
        </p:txBody>
      </p:sp>
      <p:grpSp>
        <p:nvGrpSpPr>
          <p:cNvPr id="15" name="Group 14">
            <a:extLst>
              <a:ext uri="{FF2B5EF4-FFF2-40B4-BE49-F238E27FC236}">
                <a16:creationId xmlns:a16="http://schemas.microsoft.com/office/drawing/2014/main" id="{C4EA14AC-F835-0E46-BD15-9CA471A491A2}"/>
              </a:ext>
            </a:extLst>
          </p:cNvPr>
          <p:cNvGrpSpPr/>
          <p:nvPr/>
        </p:nvGrpSpPr>
        <p:grpSpPr>
          <a:xfrm>
            <a:off x="2606286" y="3802900"/>
            <a:ext cx="1263201" cy="371475"/>
            <a:chOff x="2606286" y="3802900"/>
            <a:chExt cx="1263201" cy="371475"/>
          </a:xfrm>
        </p:grpSpPr>
        <p:pic>
          <p:nvPicPr>
            <p:cNvPr id="2050" name="Picture 2" descr="Juniper Networks Announces Intent to Acquire Mist Systems">
              <a:extLst>
                <a:ext uri="{FF2B5EF4-FFF2-40B4-BE49-F238E27FC236}">
                  <a16:creationId xmlns:a16="http://schemas.microsoft.com/office/drawing/2014/main" id="{83DCD691-DF41-9244-ACFD-DF4CCA6958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3937" y="3802900"/>
              <a:ext cx="1148059" cy="371475"/>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25">
              <a:extLst>
                <a:ext uri="{FF2B5EF4-FFF2-40B4-BE49-F238E27FC236}">
                  <a16:creationId xmlns:a16="http://schemas.microsoft.com/office/drawing/2014/main" id="{A43AF47B-C713-0442-81F0-DA3DA923CC5C}"/>
                </a:ext>
              </a:extLst>
            </p:cNvPr>
            <p:cNvSpPr/>
            <p:nvPr/>
          </p:nvSpPr>
          <p:spPr>
            <a:xfrm>
              <a:off x="2606286" y="3829160"/>
              <a:ext cx="1263201" cy="345215"/>
            </a:xfrm>
            <a:prstGeom prst="roundRect">
              <a:avLst/>
            </a:prstGeom>
            <a:solidFill>
              <a:srgbClr val="84B135">
                <a:alpha val="1843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sp>
        <p:nvSpPr>
          <p:cNvPr id="25" name="Rounded Rectangle 24">
            <a:extLst>
              <a:ext uri="{FF2B5EF4-FFF2-40B4-BE49-F238E27FC236}">
                <a16:creationId xmlns:a16="http://schemas.microsoft.com/office/drawing/2014/main" id="{6D6449FE-3CDD-AF4B-944A-6811EBA69968}"/>
              </a:ext>
            </a:extLst>
          </p:cNvPr>
          <p:cNvSpPr/>
          <p:nvPr/>
        </p:nvSpPr>
        <p:spPr>
          <a:xfrm>
            <a:off x="684893" y="4519153"/>
            <a:ext cx="773084" cy="181494"/>
          </a:xfrm>
          <a:prstGeom prst="roundRect">
            <a:avLst/>
          </a:prstGeom>
          <a:solidFill>
            <a:srgbClr val="84B135">
              <a:alpha val="1843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27" name="Rounded Rectangle 26">
            <a:extLst>
              <a:ext uri="{FF2B5EF4-FFF2-40B4-BE49-F238E27FC236}">
                <a16:creationId xmlns:a16="http://schemas.microsoft.com/office/drawing/2014/main" id="{FEFD6DA3-188A-6C4D-A254-3E35E1D32262}"/>
              </a:ext>
            </a:extLst>
          </p:cNvPr>
          <p:cNvSpPr/>
          <p:nvPr/>
        </p:nvSpPr>
        <p:spPr>
          <a:xfrm>
            <a:off x="1726502" y="4434927"/>
            <a:ext cx="773084" cy="181494"/>
          </a:xfrm>
          <a:prstGeom prst="roundRect">
            <a:avLst/>
          </a:prstGeom>
          <a:solidFill>
            <a:srgbClr val="84B135">
              <a:alpha val="1843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Tree>
    <p:extLst>
      <p:ext uri="{BB962C8B-B14F-4D97-AF65-F5344CB8AC3E}">
        <p14:creationId xmlns:p14="http://schemas.microsoft.com/office/powerpoint/2010/main" val="16021675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9" presetClass="exit" presetSubtype="0" fill="hold" grpId="0" nodeType="afterEffect">
                                  <p:stCondLst>
                                    <p:cond delay="0"/>
                                  </p:stCondLst>
                                  <p:childTnLst>
                                    <p:animEffect transition="out" filter="dissolve">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0" nodeType="clickEffect">
                                  <p:stCondLst>
                                    <p:cond delay="0"/>
                                  </p:stCondLst>
                                  <p:childTnLst>
                                    <p:animEffect transition="out" filter="dissolv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0" nodeType="clickEffect">
                                  <p:stCondLst>
                                    <p:cond delay="0"/>
                                  </p:stCondLst>
                                  <p:childTnLst>
                                    <p:animEffect transition="out" filter="dissolve">
                                      <p:cBhvr>
                                        <p:cTn id="19" dur="500"/>
                                        <p:tgtEl>
                                          <p:spTgt spid="23"/>
                                        </p:tgtEl>
                                      </p:cBhvr>
                                    </p:animEffect>
                                    <p:set>
                                      <p:cBhvr>
                                        <p:cTn id="2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6900860D-E7EC-61A5-9908-445A792E69BE}"/>
              </a:ext>
            </a:extLst>
          </p:cNvPr>
          <p:cNvSpPr/>
          <p:nvPr/>
        </p:nvSpPr>
        <p:spPr>
          <a:xfrm>
            <a:off x="8093654" y="106613"/>
            <a:ext cx="4114800" cy="67634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Lato"/>
              <a:ea typeface="+mn-ea"/>
              <a:cs typeface="+mn-cs"/>
            </a:endParaRPr>
          </a:p>
        </p:txBody>
      </p:sp>
      <p:sp>
        <p:nvSpPr>
          <p:cNvPr id="98" name="Rectangle 97">
            <a:extLst>
              <a:ext uri="{FF2B5EF4-FFF2-40B4-BE49-F238E27FC236}">
                <a16:creationId xmlns:a16="http://schemas.microsoft.com/office/drawing/2014/main" id="{D3EAAD2E-1687-2C53-DA8B-58D7EE66B978}"/>
              </a:ext>
            </a:extLst>
          </p:cNvPr>
          <p:cNvSpPr/>
          <p:nvPr/>
        </p:nvSpPr>
        <p:spPr>
          <a:xfrm>
            <a:off x="8109239" y="100277"/>
            <a:ext cx="4067483" cy="3474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6" name="Title 5">
            <a:extLst>
              <a:ext uri="{FF2B5EF4-FFF2-40B4-BE49-F238E27FC236}">
                <a16:creationId xmlns:a16="http://schemas.microsoft.com/office/drawing/2014/main" id="{D95D5ED6-F874-3DAA-3DFD-FB3FF3B8F79F}"/>
              </a:ext>
            </a:extLst>
          </p:cNvPr>
          <p:cNvSpPr>
            <a:spLocks noGrp="1"/>
          </p:cNvSpPr>
          <p:nvPr>
            <p:ph type="title"/>
          </p:nvPr>
        </p:nvSpPr>
        <p:spPr>
          <a:xfrm>
            <a:off x="560379" y="321454"/>
            <a:ext cx="11071242" cy="469610"/>
          </a:xfrm>
        </p:spPr>
        <p:txBody>
          <a:bodyPr/>
          <a:lstStyle/>
          <a:p>
            <a:r>
              <a:rPr lang="en-US" dirty="0"/>
              <a:t>Analyst Recognition</a:t>
            </a:r>
          </a:p>
        </p:txBody>
      </p:sp>
      <p:sp>
        <p:nvSpPr>
          <p:cNvPr id="169" name="TextBox 168">
            <a:extLst>
              <a:ext uri="{FF2B5EF4-FFF2-40B4-BE49-F238E27FC236}">
                <a16:creationId xmlns:a16="http://schemas.microsoft.com/office/drawing/2014/main" id="{BD355C88-1C5C-955B-E5AA-F90AC3233AFB}"/>
              </a:ext>
            </a:extLst>
          </p:cNvPr>
          <p:cNvSpPr txBox="1"/>
          <p:nvPr/>
        </p:nvSpPr>
        <p:spPr>
          <a:xfrm>
            <a:off x="560378" y="845099"/>
            <a:ext cx="5339545" cy="271882"/>
          </a:xfrm>
          <a:prstGeom prst="rect">
            <a:avLst/>
          </a:prstGeom>
          <a:noFill/>
        </p:spPr>
        <p:txBody>
          <a:bodyPr wrap="square" lIns="0" tIns="0" rIns="0" bIns="0" rtlCol="0" anchor="t"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srgbClr val="009F77"/>
                </a:solidFill>
                <a:effectLst/>
                <a:uLnTx/>
                <a:uFillTx/>
                <a:latin typeface="Lato"/>
                <a:ea typeface="+mn-ea"/>
                <a:cs typeface="+mn-cs"/>
              </a:rPr>
              <a:t>Enterprise Wired &amp; Wireless LAN Infrastructure</a:t>
            </a:r>
          </a:p>
        </p:txBody>
      </p:sp>
      <p:grpSp>
        <p:nvGrpSpPr>
          <p:cNvPr id="2" name="Group 1">
            <a:extLst>
              <a:ext uri="{FF2B5EF4-FFF2-40B4-BE49-F238E27FC236}">
                <a16:creationId xmlns:a16="http://schemas.microsoft.com/office/drawing/2014/main" id="{53880B4D-3023-A2ED-221D-6FA6C805B0D1}"/>
              </a:ext>
            </a:extLst>
          </p:cNvPr>
          <p:cNvGrpSpPr/>
          <p:nvPr/>
        </p:nvGrpSpPr>
        <p:grpSpPr>
          <a:xfrm>
            <a:off x="8778570" y="5176838"/>
            <a:ext cx="2927883" cy="949108"/>
            <a:chOff x="9026459" y="828023"/>
            <a:chExt cx="1848421" cy="599188"/>
          </a:xfrm>
          <a:solidFill>
            <a:schemeClr val="tx1"/>
          </a:solidFill>
        </p:grpSpPr>
        <p:pic>
          <p:nvPicPr>
            <p:cNvPr id="65" name="Graphic 64">
              <a:extLst>
                <a:ext uri="{FF2B5EF4-FFF2-40B4-BE49-F238E27FC236}">
                  <a16:creationId xmlns:a16="http://schemas.microsoft.com/office/drawing/2014/main" id="{EC40D57E-AA93-BA21-6510-EB7A4EB307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26459" y="828023"/>
              <a:ext cx="805804" cy="599187"/>
            </a:xfrm>
            <a:prstGeom prst="rect">
              <a:avLst/>
            </a:prstGeom>
          </p:spPr>
        </p:pic>
        <p:pic>
          <p:nvPicPr>
            <p:cNvPr id="66" name="Graphic 65">
              <a:extLst>
                <a:ext uri="{FF2B5EF4-FFF2-40B4-BE49-F238E27FC236}">
                  <a16:creationId xmlns:a16="http://schemas.microsoft.com/office/drawing/2014/main" id="{5B72988D-E6D9-6577-110C-D44CB92701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97210" y="828023"/>
              <a:ext cx="777670" cy="599188"/>
            </a:xfrm>
            <a:prstGeom prst="rect">
              <a:avLst/>
            </a:prstGeom>
          </p:spPr>
        </p:pic>
      </p:grpSp>
      <p:grpSp>
        <p:nvGrpSpPr>
          <p:cNvPr id="69" name="Group 68">
            <a:extLst>
              <a:ext uri="{FF2B5EF4-FFF2-40B4-BE49-F238E27FC236}">
                <a16:creationId xmlns:a16="http://schemas.microsoft.com/office/drawing/2014/main" id="{A4221269-EDD4-CC96-14CE-05C49457A057}"/>
              </a:ext>
            </a:extLst>
          </p:cNvPr>
          <p:cNvGrpSpPr/>
          <p:nvPr/>
        </p:nvGrpSpPr>
        <p:grpSpPr>
          <a:xfrm>
            <a:off x="8780376" y="1733344"/>
            <a:ext cx="2926080" cy="3041864"/>
            <a:chOff x="8780376" y="886563"/>
            <a:chExt cx="2926080" cy="3041864"/>
          </a:xfrm>
        </p:grpSpPr>
        <p:sp>
          <p:nvSpPr>
            <p:cNvPr id="70" name="Rectangle 69">
              <a:extLst>
                <a:ext uri="{FF2B5EF4-FFF2-40B4-BE49-F238E27FC236}">
                  <a16:creationId xmlns:a16="http://schemas.microsoft.com/office/drawing/2014/main" id="{7A4BA16A-1F19-9F72-41C2-2A0291C98364}"/>
                </a:ext>
              </a:extLst>
            </p:cNvPr>
            <p:cNvSpPr/>
            <p:nvPr/>
          </p:nvSpPr>
          <p:spPr>
            <a:xfrm>
              <a:off x="8780376" y="886563"/>
              <a:ext cx="2926080" cy="3041864"/>
            </a:xfrm>
            <a:prstGeom prst="rect">
              <a:avLst/>
            </a:prstGeom>
            <a:gradFill>
              <a:gsLst>
                <a:gs pos="12000">
                  <a:schemeClr val="bg1"/>
                </a:gs>
                <a:gs pos="99000">
                  <a:schemeClr val="tx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grpSp>
          <p:nvGrpSpPr>
            <p:cNvPr id="71" name="Group 70">
              <a:extLst>
                <a:ext uri="{FF2B5EF4-FFF2-40B4-BE49-F238E27FC236}">
                  <a16:creationId xmlns:a16="http://schemas.microsoft.com/office/drawing/2014/main" id="{8CC549F3-ED27-230D-2C00-713739C24F6E}"/>
                </a:ext>
              </a:extLst>
            </p:cNvPr>
            <p:cNvGrpSpPr/>
            <p:nvPr/>
          </p:nvGrpSpPr>
          <p:grpSpPr>
            <a:xfrm>
              <a:off x="8993737" y="1152771"/>
              <a:ext cx="2468880" cy="2568116"/>
              <a:chOff x="9499686" y="1191300"/>
              <a:chExt cx="2468880" cy="2568116"/>
            </a:xfrm>
          </p:grpSpPr>
          <p:sp>
            <p:nvSpPr>
              <p:cNvPr id="72" name="TextBox 71">
                <a:extLst>
                  <a:ext uri="{FF2B5EF4-FFF2-40B4-BE49-F238E27FC236}">
                    <a16:creationId xmlns:a16="http://schemas.microsoft.com/office/drawing/2014/main" id="{E969CD32-911F-65BB-2C84-CD214F4AED1B}"/>
                  </a:ext>
                </a:extLst>
              </p:cNvPr>
              <p:cNvSpPr txBox="1"/>
              <p:nvPr/>
            </p:nvSpPr>
            <p:spPr>
              <a:xfrm>
                <a:off x="9728286" y="3314441"/>
                <a:ext cx="2011680" cy="444975"/>
              </a:xfrm>
              <a:prstGeom prst="rect">
                <a:avLst/>
              </a:prstGeom>
              <a:noFill/>
            </p:spPr>
            <p:txBody>
              <a:bodyPr wrap="square" lIns="0" tIns="0" rIns="0" bIns="0" rtlCol="0">
                <a:noAutofit/>
              </a:bodyPr>
              <a:lstStyle/>
              <a:p>
                <a:pPr marL="0" marR="0" lvl="0" indent="0" algn="ctr" defTabSz="914377" rtl="0" eaLnBrk="1" fontAlgn="auto" latinLnBrk="0" hangingPunct="1">
                  <a:lnSpc>
                    <a:spcPct val="100000"/>
                  </a:lnSpc>
                  <a:spcBef>
                    <a:spcPts val="600"/>
                  </a:spcBef>
                  <a:spcAft>
                    <a:spcPts val="1200"/>
                  </a:spcAft>
                  <a:buClrTx/>
                  <a:buSzTx/>
                  <a:buFontTx/>
                  <a:buNone/>
                  <a:tabLst/>
                  <a:defRPr/>
                </a:pPr>
                <a:r>
                  <a:rPr kumimoji="0" lang="en-US" sz="1400" b="0" i="0" u="none" strike="noStrike" kern="1200" cap="all" spc="0" normalizeH="0" baseline="0" noProof="0" dirty="0">
                    <a:ln>
                      <a:noFill/>
                    </a:ln>
                    <a:solidFill>
                      <a:srgbClr val="414141"/>
                    </a:solidFill>
                    <a:effectLst/>
                    <a:uLnTx/>
                    <a:uFillTx/>
                    <a:latin typeface="Lato"/>
                    <a:ea typeface="+mn-ea"/>
                    <a:cs typeface="+mn-cs"/>
                  </a:rPr>
                  <a:t>2022 </a:t>
                </a:r>
                <a:br>
                  <a:rPr kumimoji="0" lang="en-US" sz="1400" b="0" i="0" u="none" strike="noStrike" kern="1200" cap="all" spc="0" normalizeH="0" baseline="0" noProof="0" dirty="0">
                    <a:ln>
                      <a:noFill/>
                    </a:ln>
                    <a:solidFill>
                      <a:srgbClr val="414141"/>
                    </a:solidFill>
                    <a:effectLst/>
                    <a:uLnTx/>
                    <a:uFillTx/>
                    <a:latin typeface="Lato"/>
                    <a:ea typeface="+mn-ea"/>
                    <a:cs typeface="+mn-cs"/>
                  </a:rPr>
                </a:br>
                <a:r>
                  <a:rPr kumimoji="0" lang="en-US" sz="1400" b="0" i="0" u="none" strike="noStrike" kern="1200" cap="all" spc="0" normalizeH="0" baseline="0" noProof="0" dirty="0">
                    <a:ln>
                      <a:noFill/>
                    </a:ln>
                    <a:solidFill>
                      <a:srgbClr val="414141"/>
                    </a:solidFill>
                    <a:effectLst/>
                    <a:uLnTx/>
                    <a:uFillTx/>
                    <a:latin typeface="Lato"/>
                    <a:ea typeface="+mn-ea"/>
                    <a:cs typeface="+mn-cs"/>
                  </a:rPr>
                  <a:t>Magic Quadrant</a:t>
                </a:r>
              </a:p>
            </p:txBody>
          </p:sp>
          <p:sp>
            <p:nvSpPr>
              <p:cNvPr id="73" name="TextBox 72">
                <a:extLst>
                  <a:ext uri="{FF2B5EF4-FFF2-40B4-BE49-F238E27FC236}">
                    <a16:creationId xmlns:a16="http://schemas.microsoft.com/office/drawing/2014/main" id="{29537344-D6A2-9D6F-3321-B5F890FF593F}"/>
                  </a:ext>
                </a:extLst>
              </p:cNvPr>
              <p:cNvSpPr txBox="1"/>
              <p:nvPr/>
            </p:nvSpPr>
            <p:spPr>
              <a:xfrm>
                <a:off x="9819726" y="1191300"/>
                <a:ext cx="1828800" cy="276999"/>
              </a:xfrm>
              <a:prstGeom prst="rect">
                <a:avLst/>
              </a:prstGeom>
              <a:noFill/>
            </p:spPr>
            <p:txBody>
              <a:bodyPr wrap="square" lIns="0" tIns="0" rIns="0" bIns="0" rtlCol="0">
                <a:noAutofit/>
              </a:bodyPr>
              <a:lstStyle/>
              <a:p>
                <a:pPr marL="0" marR="0" lvl="0" indent="0" algn="ctr" defTabSz="914377"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10" normalizeH="0" baseline="0" noProof="0" dirty="0">
                    <a:ln>
                      <a:noFill/>
                    </a:ln>
                    <a:solidFill>
                      <a:srgbClr val="0096A4"/>
                    </a:solidFill>
                    <a:effectLst/>
                    <a:uLnTx/>
                    <a:uFillTx/>
                    <a:latin typeface="Lato"/>
                    <a:ea typeface="+mn-ea"/>
                    <a:cs typeface="+mn-cs"/>
                  </a:rPr>
                  <a:t>A LEADER</a:t>
                </a:r>
              </a:p>
            </p:txBody>
          </p:sp>
          <p:pic>
            <p:nvPicPr>
              <p:cNvPr id="74" name="Picture 73" descr="Icon&#10;&#10;Description automatically generated with medium confidence">
                <a:extLst>
                  <a:ext uri="{FF2B5EF4-FFF2-40B4-BE49-F238E27FC236}">
                    <a16:creationId xmlns:a16="http://schemas.microsoft.com/office/drawing/2014/main" id="{34AE32C9-BE31-C590-DAAA-0CF55DB9529A}"/>
                  </a:ext>
                </a:extLst>
              </p:cNvPr>
              <p:cNvPicPr>
                <a:picLocks noChangeAspect="1"/>
              </p:cNvPicPr>
              <p:nvPr/>
            </p:nvPicPr>
            <p:blipFill>
              <a:blip r:embed="rId7">
                <a:duotone>
                  <a:prstClr val="black"/>
                  <a:srgbClr val="D9C3A5">
                    <a:tint val="50000"/>
                    <a:satMod val="180000"/>
                  </a:srgbClr>
                </a:duotone>
                <a:extLst>
                  <a:ext uri="{BEBA8EAE-BF5A-486C-A8C5-ECC9F3942E4B}">
                    <a14:imgProps xmlns:a14="http://schemas.microsoft.com/office/drawing/2010/main">
                      <a14:imgLayer r:embed="rId8">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0122854" y="2865417"/>
                <a:ext cx="1222546" cy="281184"/>
              </a:xfrm>
              <a:prstGeom prst="rect">
                <a:avLst/>
              </a:prstGeom>
            </p:spPr>
          </p:pic>
          <p:sp>
            <p:nvSpPr>
              <p:cNvPr id="75" name="TextBox 74">
                <a:extLst>
                  <a:ext uri="{FF2B5EF4-FFF2-40B4-BE49-F238E27FC236}">
                    <a16:creationId xmlns:a16="http://schemas.microsoft.com/office/drawing/2014/main" id="{1476DC28-F7D1-AFAA-BBD1-1EBA221354F2}"/>
                  </a:ext>
                </a:extLst>
              </p:cNvPr>
              <p:cNvSpPr txBox="1"/>
              <p:nvPr/>
            </p:nvSpPr>
            <p:spPr>
              <a:xfrm>
                <a:off x="9499686" y="1555802"/>
                <a:ext cx="2468880" cy="1055867"/>
              </a:xfrm>
              <a:prstGeom prst="rect">
                <a:avLst/>
              </a:prstGeom>
              <a:solidFill>
                <a:schemeClr val="accent2"/>
              </a:solidFill>
            </p:spPr>
            <p:txBody>
              <a:bodyPr wrap="square" lIns="91440" tIns="91440" rIns="91440" bIns="91440" rtlCol="0" anchor="ctr" anchorCtr="0">
                <a:noAutofit/>
              </a:bodyPr>
              <a:lstStyle/>
              <a:p>
                <a:pPr marL="0" marR="0" lvl="0" indent="0" algn="ctr" defTabSz="914377" rtl="0" eaLnBrk="1" fontAlgn="auto" latinLnBrk="0" hangingPunct="1">
                  <a:lnSpc>
                    <a:spcPct val="100000"/>
                  </a:lnSpc>
                  <a:spcBef>
                    <a:spcPts val="1200"/>
                  </a:spcBef>
                  <a:spcAft>
                    <a:spcPts val="120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Lato"/>
                    <a:ea typeface="+mn-ea"/>
                    <a:cs typeface="+mn-cs"/>
                  </a:rPr>
                  <a:t>Wired &amp; Wireless LAN Access Infrastructure</a:t>
                </a:r>
              </a:p>
            </p:txBody>
          </p:sp>
        </p:grpSp>
      </p:grpSp>
      <p:sp>
        <p:nvSpPr>
          <p:cNvPr id="77" name="Freeform: Shape 76">
            <a:extLst>
              <a:ext uri="{FF2B5EF4-FFF2-40B4-BE49-F238E27FC236}">
                <a16:creationId xmlns:a16="http://schemas.microsoft.com/office/drawing/2014/main" id="{4F314DB2-AAE1-9F58-2BED-0A99202A4E55}"/>
              </a:ext>
            </a:extLst>
          </p:cNvPr>
          <p:cNvSpPr/>
          <p:nvPr/>
        </p:nvSpPr>
        <p:spPr>
          <a:xfrm rot="5400000" flipH="1">
            <a:off x="6873443" y="4907310"/>
            <a:ext cx="1504740" cy="1459099"/>
          </a:xfrm>
          <a:custGeom>
            <a:avLst/>
            <a:gdLst>
              <a:gd name="connsiteX0" fmla="*/ 1877324 w 1887301"/>
              <a:gd name="connsiteY0" fmla="*/ 878999 h 1830056"/>
              <a:gd name="connsiteX1" fmla="*/ 889161 w 1887301"/>
              <a:gd name="connsiteY1" fmla="*/ 1829824 h 1830056"/>
              <a:gd name="connsiteX2" fmla="*/ 1886226 w 1887301"/>
              <a:gd name="connsiteY2" fmla="*/ -232 h 1830056"/>
              <a:gd name="connsiteX3" fmla="*/ 1863335 w 1887301"/>
              <a:gd name="connsiteY3" fmla="*/ -232 h 1830056"/>
              <a:gd name="connsiteX4" fmla="*/ -1076 w 1887301"/>
              <a:gd name="connsiteY4" fmla="*/ 1818520 h 1830056"/>
              <a:gd name="connsiteX5" fmla="*/ 1884954 w 1887301"/>
              <a:gd name="connsiteY5" fmla="*/ 175614 h 1830056"/>
              <a:gd name="connsiteX6" fmla="*/ 176972 w 1887301"/>
              <a:gd name="connsiteY6" fmla="*/ 1821032 h 1830056"/>
              <a:gd name="connsiteX7" fmla="*/ 711113 w 1887301"/>
              <a:gd name="connsiteY7" fmla="*/ 1828568 h 1830056"/>
              <a:gd name="connsiteX8" fmla="*/ 1879867 w 1887301"/>
              <a:gd name="connsiteY8" fmla="*/ 703153 h 1830056"/>
              <a:gd name="connsiteX9" fmla="*/ 533066 w 1887301"/>
              <a:gd name="connsiteY9" fmla="*/ 1826056 h 1830056"/>
              <a:gd name="connsiteX10" fmla="*/ 1864607 w 1887301"/>
              <a:gd name="connsiteY10" fmla="*/ 527306 h 1830056"/>
              <a:gd name="connsiteX11" fmla="*/ 1883683 w 1887301"/>
              <a:gd name="connsiteY11" fmla="*/ 527306 h 1830056"/>
              <a:gd name="connsiteX12" fmla="*/ 1884954 w 1887301"/>
              <a:gd name="connsiteY12" fmla="*/ 351460 h 1830056"/>
              <a:gd name="connsiteX13" fmla="*/ 355019 w 1887301"/>
              <a:gd name="connsiteY13" fmla="*/ 1823544 h 1830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87301" h="1830056">
                <a:moveTo>
                  <a:pt x="1877324" y="878999"/>
                </a:moveTo>
                <a:cubicBezTo>
                  <a:pt x="1338859" y="872719"/>
                  <a:pt x="896793" y="1298040"/>
                  <a:pt x="889161" y="1829824"/>
                </a:cubicBezTo>
                <a:moveTo>
                  <a:pt x="1886226" y="-232"/>
                </a:moveTo>
                <a:lnTo>
                  <a:pt x="1863335" y="-232"/>
                </a:lnTo>
                <a:cubicBezTo>
                  <a:pt x="842488" y="-307"/>
                  <a:pt x="11515" y="810406"/>
                  <a:pt x="-1076" y="1818520"/>
                </a:cubicBezTo>
                <a:moveTo>
                  <a:pt x="1884954" y="175614"/>
                </a:moveTo>
                <a:cubicBezTo>
                  <a:pt x="953640" y="165139"/>
                  <a:pt x="189562" y="901256"/>
                  <a:pt x="176972" y="1821032"/>
                </a:cubicBezTo>
                <a:moveTo>
                  <a:pt x="711113" y="1828568"/>
                </a:moveTo>
                <a:cubicBezTo>
                  <a:pt x="719508" y="1199164"/>
                  <a:pt x="1242585" y="695478"/>
                  <a:pt x="1879867" y="703153"/>
                </a:cubicBezTo>
                <a:moveTo>
                  <a:pt x="533066" y="1826056"/>
                </a:moveTo>
                <a:cubicBezTo>
                  <a:pt x="541460" y="1105853"/>
                  <a:pt x="1135376" y="526566"/>
                  <a:pt x="1864607" y="527306"/>
                </a:cubicBezTo>
                <a:lnTo>
                  <a:pt x="1883683" y="527306"/>
                </a:lnTo>
                <a:moveTo>
                  <a:pt x="1884954" y="351460"/>
                </a:moveTo>
                <a:cubicBezTo>
                  <a:pt x="1051058" y="340985"/>
                  <a:pt x="366210" y="999906"/>
                  <a:pt x="355019" y="1823544"/>
                </a:cubicBezTo>
              </a:path>
            </a:pathLst>
          </a:custGeom>
          <a:noFill/>
          <a:ln w="25400" cap="flat">
            <a:solidFill>
              <a:schemeClr val="tx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14141"/>
              </a:solidFill>
              <a:effectLst/>
              <a:uLnTx/>
              <a:uFillTx/>
              <a:latin typeface="Lato"/>
              <a:ea typeface="+mn-ea"/>
              <a:cs typeface="+mn-cs"/>
            </a:endParaRPr>
          </a:p>
        </p:txBody>
      </p:sp>
      <p:grpSp>
        <p:nvGrpSpPr>
          <p:cNvPr id="78" name="Group 77">
            <a:extLst>
              <a:ext uri="{FF2B5EF4-FFF2-40B4-BE49-F238E27FC236}">
                <a16:creationId xmlns:a16="http://schemas.microsoft.com/office/drawing/2014/main" id="{8FC77F0F-BFB4-07F9-44CA-1F11E40A490E}"/>
              </a:ext>
            </a:extLst>
          </p:cNvPr>
          <p:cNvGrpSpPr/>
          <p:nvPr/>
        </p:nvGrpSpPr>
        <p:grpSpPr>
          <a:xfrm>
            <a:off x="7655339" y="-127847"/>
            <a:ext cx="700024" cy="5029132"/>
            <a:chOff x="7001501" y="627399"/>
            <a:chExt cx="460537" cy="563991"/>
          </a:xfrm>
        </p:grpSpPr>
        <p:cxnSp>
          <p:nvCxnSpPr>
            <p:cNvPr id="79" name="Straight Connector 78">
              <a:extLst>
                <a:ext uri="{FF2B5EF4-FFF2-40B4-BE49-F238E27FC236}">
                  <a16:creationId xmlns:a16="http://schemas.microsoft.com/office/drawing/2014/main" id="{0F7E84BF-6C7C-26D7-7A6D-1FFAF22FBE7C}"/>
                </a:ext>
              </a:extLst>
            </p:cNvPr>
            <p:cNvCxnSpPr/>
            <p:nvPr/>
          </p:nvCxnSpPr>
          <p:spPr>
            <a:xfrm>
              <a:off x="7001501" y="627399"/>
              <a:ext cx="0" cy="563991"/>
            </a:xfrm>
            <a:prstGeom prst="line">
              <a:avLst/>
            </a:prstGeom>
            <a:noFill/>
            <a:ln w="25400" cap="flat">
              <a:gradFill flip="none" rotWithShape="1">
                <a:gsLst>
                  <a:gs pos="0">
                    <a:schemeClr val="tx2"/>
                  </a:gs>
                  <a:gs pos="100000">
                    <a:schemeClr val="accent5">
                      <a:alpha val="75000"/>
                    </a:schemeClr>
                  </a:gs>
                </a:gsLst>
                <a:lin ang="16200000" scaled="1"/>
                <a:tileRect/>
              </a:gradFill>
              <a:prstDash val="solid"/>
              <a:miter/>
            </a:ln>
          </p:spPr>
        </p:cxnSp>
        <p:cxnSp>
          <p:nvCxnSpPr>
            <p:cNvPr id="80" name="Straight Connector 79">
              <a:extLst>
                <a:ext uri="{FF2B5EF4-FFF2-40B4-BE49-F238E27FC236}">
                  <a16:creationId xmlns:a16="http://schemas.microsoft.com/office/drawing/2014/main" id="{BF203F9A-1B5B-4A62-D0AA-83B64DD85357}"/>
                </a:ext>
              </a:extLst>
            </p:cNvPr>
            <p:cNvCxnSpPr/>
            <p:nvPr/>
          </p:nvCxnSpPr>
          <p:spPr>
            <a:xfrm>
              <a:off x="7093608" y="627399"/>
              <a:ext cx="0" cy="563991"/>
            </a:xfrm>
            <a:prstGeom prst="line">
              <a:avLst/>
            </a:prstGeom>
            <a:noFill/>
            <a:ln w="25400" cap="flat">
              <a:gradFill flip="none" rotWithShape="1">
                <a:gsLst>
                  <a:gs pos="0">
                    <a:schemeClr val="tx2"/>
                  </a:gs>
                  <a:gs pos="100000">
                    <a:schemeClr val="accent5">
                      <a:alpha val="75000"/>
                    </a:schemeClr>
                  </a:gs>
                </a:gsLst>
                <a:lin ang="16200000" scaled="1"/>
                <a:tileRect/>
              </a:gradFill>
              <a:prstDash val="solid"/>
              <a:miter/>
            </a:ln>
          </p:spPr>
        </p:cxnSp>
        <p:cxnSp>
          <p:nvCxnSpPr>
            <p:cNvPr id="81" name="Straight Connector 80">
              <a:extLst>
                <a:ext uri="{FF2B5EF4-FFF2-40B4-BE49-F238E27FC236}">
                  <a16:creationId xmlns:a16="http://schemas.microsoft.com/office/drawing/2014/main" id="{0B1598C4-7787-BC4B-11A5-C3D66B122B10}"/>
                </a:ext>
              </a:extLst>
            </p:cNvPr>
            <p:cNvCxnSpPr/>
            <p:nvPr/>
          </p:nvCxnSpPr>
          <p:spPr>
            <a:xfrm>
              <a:off x="7185715" y="627399"/>
              <a:ext cx="0" cy="563991"/>
            </a:xfrm>
            <a:prstGeom prst="line">
              <a:avLst/>
            </a:prstGeom>
            <a:noFill/>
            <a:ln w="25400" cap="flat">
              <a:gradFill flip="none" rotWithShape="1">
                <a:gsLst>
                  <a:gs pos="0">
                    <a:schemeClr val="tx2"/>
                  </a:gs>
                  <a:gs pos="100000">
                    <a:schemeClr val="accent5">
                      <a:alpha val="75000"/>
                    </a:schemeClr>
                  </a:gs>
                </a:gsLst>
                <a:lin ang="16200000" scaled="1"/>
                <a:tileRect/>
              </a:gradFill>
              <a:prstDash val="solid"/>
              <a:miter/>
            </a:ln>
          </p:spPr>
        </p:cxnSp>
        <p:cxnSp>
          <p:nvCxnSpPr>
            <p:cNvPr id="82" name="Straight Connector 81">
              <a:extLst>
                <a:ext uri="{FF2B5EF4-FFF2-40B4-BE49-F238E27FC236}">
                  <a16:creationId xmlns:a16="http://schemas.microsoft.com/office/drawing/2014/main" id="{73FC8906-7B6B-1ACF-5FB0-7B1A5185718E}"/>
                </a:ext>
              </a:extLst>
            </p:cNvPr>
            <p:cNvCxnSpPr/>
            <p:nvPr/>
          </p:nvCxnSpPr>
          <p:spPr>
            <a:xfrm>
              <a:off x="7277822" y="627399"/>
              <a:ext cx="0" cy="563991"/>
            </a:xfrm>
            <a:prstGeom prst="line">
              <a:avLst/>
            </a:prstGeom>
            <a:noFill/>
            <a:ln w="25400" cap="flat">
              <a:gradFill flip="none" rotWithShape="1">
                <a:gsLst>
                  <a:gs pos="0">
                    <a:schemeClr val="tx2"/>
                  </a:gs>
                  <a:gs pos="100000">
                    <a:schemeClr val="accent5">
                      <a:alpha val="75000"/>
                    </a:schemeClr>
                  </a:gs>
                </a:gsLst>
                <a:lin ang="16200000" scaled="1"/>
                <a:tileRect/>
              </a:gradFill>
              <a:prstDash val="solid"/>
              <a:miter/>
            </a:ln>
          </p:spPr>
        </p:cxnSp>
        <p:cxnSp>
          <p:nvCxnSpPr>
            <p:cNvPr id="83" name="Straight Connector 82">
              <a:extLst>
                <a:ext uri="{FF2B5EF4-FFF2-40B4-BE49-F238E27FC236}">
                  <a16:creationId xmlns:a16="http://schemas.microsoft.com/office/drawing/2014/main" id="{333809E3-F746-6D2E-3C4E-D622B5080C25}"/>
                </a:ext>
              </a:extLst>
            </p:cNvPr>
            <p:cNvCxnSpPr/>
            <p:nvPr/>
          </p:nvCxnSpPr>
          <p:spPr>
            <a:xfrm>
              <a:off x="7369929" y="627399"/>
              <a:ext cx="0" cy="563991"/>
            </a:xfrm>
            <a:prstGeom prst="line">
              <a:avLst/>
            </a:prstGeom>
            <a:noFill/>
            <a:ln w="25400" cap="flat">
              <a:gradFill flip="none" rotWithShape="1">
                <a:gsLst>
                  <a:gs pos="0">
                    <a:schemeClr val="tx2"/>
                  </a:gs>
                  <a:gs pos="100000">
                    <a:schemeClr val="accent5">
                      <a:alpha val="75000"/>
                    </a:schemeClr>
                  </a:gs>
                </a:gsLst>
                <a:lin ang="16200000" scaled="1"/>
                <a:tileRect/>
              </a:gradFill>
              <a:prstDash val="solid"/>
              <a:miter/>
            </a:ln>
          </p:spPr>
        </p:cxnSp>
        <p:cxnSp>
          <p:nvCxnSpPr>
            <p:cNvPr id="84" name="Straight Connector 83">
              <a:extLst>
                <a:ext uri="{FF2B5EF4-FFF2-40B4-BE49-F238E27FC236}">
                  <a16:creationId xmlns:a16="http://schemas.microsoft.com/office/drawing/2014/main" id="{9C828D62-8050-DCC6-CE50-71696AB588DD}"/>
                </a:ext>
              </a:extLst>
            </p:cNvPr>
            <p:cNvCxnSpPr/>
            <p:nvPr/>
          </p:nvCxnSpPr>
          <p:spPr>
            <a:xfrm>
              <a:off x="7462038" y="627399"/>
              <a:ext cx="0" cy="563991"/>
            </a:xfrm>
            <a:prstGeom prst="line">
              <a:avLst/>
            </a:prstGeom>
            <a:noFill/>
            <a:ln w="25400" cap="flat">
              <a:gradFill flip="none" rotWithShape="1">
                <a:gsLst>
                  <a:gs pos="0">
                    <a:schemeClr val="tx2"/>
                  </a:gs>
                  <a:gs pos="100000">
                    <a:schemeClr val="accent5">
                      <a:alpha val="75000"/>
                    </a:schemeClr>
                  </a:gs>
                </a:gsLst>
                <a:lin ang="16200000" scaled="1"/>
                <a:tileRect/>
              </a:gradFill>
              <a:prstDash val="solid"/>
              <a:miter/>
            </a:ln>
          </p:spPr>
        </p:cxnSp>
      </p:grpSp>
      <p:grpSp>
        <p:nvGrpSpPr>
          <p:cNvPr id="85" name="Group 84">
            <a:extLst>
              <a:ext uri="{FF2B5EF4-FFF2-40B4-BE49-F238E27FC236}">
                <a16:creationId xmlns:a16="http://schemas.microsoft.com/office/drawing/2014/main" id="{B840962F-54D4-2C12-A832-8388A9243AD8}"/>
              </a:ext>
            </a:extLst>
          </p:cNvPr>
          <p:cNvGrpSpPr/>
          <p:nvPr/>
        </p:nvGrpSpPr>
        <p:grpSpPr>
          <a:xfrm rot="16200000">
            <a:off x="5823819" y="5306917"/>
            <a:ext cx="709613" cy="1459100"/>
            <a:chOff x="7001501" y="627399"/>
            <a:chExt cx="460537" cy="563991"/>
          </a:xfrm>
        </p:grpSpPr>
        <p:cxnSp>
          <p:nvCxnSpPr>
            <p:cNvPr id="86" name="Straight Connector 85">
              <a:extLst>
                <a:ext uri="{FF2B5EF4-FFF2-40B4-BE49-F238E27FC236}">
                  <a16:creationId xmlns:a16="http://schemas.microsoft.com/office/drawing/2014/main" id="{77DA9764-4AA6-3036-CAE9-88B7B16CB044}"/>
                </a:ext>
              </a:extLst>
            </p:cNvPr>
            <p:cNvCxnSpPr/>
            <p:nvPr/>
          </p:nvCxnSpPr>
          <p:spPr>
            <a:xfrm>
              <a:off x="7001501" y="627399"/>
              <a:ext cx="0" cy="563991"/>
            </a:xfrm>
            <a:prstGeom prst="line">
              <a:avLst/>
            </a:prstGeom>
            <a:noFill/>
            <a:ln w="25400" cap="flat">
              <a:gradFill flip="none" rotWithShape="1">
                <a:gsLst>
                  <a:gs pos="0">
                    <a:schemeClr val="tx2"/>
                  </a:gs>
                  <a:gs pos="100000">
                    <a:schemeClr val="accent5">
                      <a:alpha val="0"/>
                    </a:schemeClr>
                  </a:gs>
                </a:gsLst>
                <a:lin ang="16200000" scaled="1"/>
                <a:tileRect/>
              </a:gradFill>
              <a:prstDash val="solid"/>
              <a:miter/>
            </a:ln>
          </p:spPr>
        </p:cxnSp>
        <p:cxnSp>
          <p:nvCxnSpPr>
            <p:cNvPr id="87" name="Straight Connector 86">
              <a:extLst>
                <a:ext uri="{FF2B5EF4-FFF2-40B4-BE49-F238E27FC236}">
                  <a16:creationId xmlns:a16="http://schemas.microsoft.com/office/drawing/2014/main" id="{802D541F-408B-A34D-6109-9555782FE1A6}"/>
                </a:ext>
              </a:extLst>
            </p:cNvPr>
            <p:cNvCxnSpPr/>
            <p:nvPr/>
          </p:nvCxnSpPr>
          <p:spPr>
            <a:xfrm>
              <a:off x="7093608" y="627399"/>
              <a:ext cx="0" cy="563991"/>
            </a:xfrm>
            <a:prstGeom prst="line">
              <a:avLst/>
            </a:prstGeom>
            <a:noFill/>
            <a:ln w="25400" cap="flat">
              <a:gradFill flip="none" rotWithShape="1">
                <a:gsLst>
                  <a:gs pos="0">
                    <a:schemeClr val="tx2"/>
                  </a:gs>
                  <a:gs pos="100000">
                    <a:schemeClr val="accent5">
                      <a:alpha val="0"/>
                    </a:schemeClr>
                  </a:gs>
                </a:gsLst>
                <a:lin ang="16200000" scaled="1"/>
                <a:tileRect/>
              </a:gradFill>
              <a:prstDash val="solid"/>
              <a:miter/>
            </a:ln>
          </p:spPr>
        </p:cxnSp>
        <p:cxnSp>
          <p:nvCxnSpPr>
            <p:cNvPr id="88" name="Straight Connector 87">
              <a:extLst>
                <a:ext uri="{FF2B5EF4-FFF2-40B4-BE49-F238E27FC236}">
                  <a16:creationId xmlns:a16="http://schemas.microsoft.com/office/drawing/2014/main" id="{ECBFF573-E2A3-44D5-0DC9-2FC2BA844BD8}"/>
                </a:ext>
              </a:extLst>
            </p:cNvPr>
            <p:cNvCxnSpPr/>
            <p:nvPr/>
          </p:nvCxnSpPr>
          <p:spPr>
            <a:xfrm>
              <a:off x="7185715" y="627399"/>
              <a:ext cx="0" cy="563991"/>
            </a:xfrm>
            <a:prstGeom prst="line">
              <a:avLst/>
            </a:prstGeom>
            <a:noFill/>
            <a:ln w="25400" cap="flat">
              <a:gradFill flip="none" rotWithShape="1">
                <a:gsLst>
                  <a:gs pos="0">
                    <a:schemeClr val="tx2"/>
                  </a:gs>
                  <a:gs pos="100000">
                    <a:schemeClr val="accent5">
                      <a:alpha val="0"/>
                    </a:schemeClr>
                  </a:gs>
                </a:gsLst>
                <a:lin ang="16200000" scaled="1"/>
                <a:tileRect/>
              </a:gradFill>
              <a:prstDash val="solid"/>
              <a:miter/>
            </a:ln>
          </p:spPr>
        </p:cxnSp>
        <p:cxnSp>
          <p:nvCxnSpPr>
            <p:cNvPr id="89" name="Straight Connector 88">
              <a:extLst>
                <a:ext uri="{FF2B5EF4-FFF2-40B4-BE49-F238E27FC236}">
                  <a16:creationId xmlns:a16="http://schemas.microsoft.com/office/drawing/2014/main" id="{BE77A85E-B552-177A-9CFC-00AC08DAE4D9}"/>
                </a:ext>
              </a:extLst>
            </p:cNvPr>
            <p:cNvCxnSpPr/>
            <p:nvPr/>
          </p:nvCxnSpPr>
          <p:spPr>
            <a:xfrm>
              <a:off x="7277822" y="627399"/>
              <a:ext cx="0" cy="563991"/>
            </a:xfrm>
            <a:prstGeom prst="line">
              <a:avLst/>
            </a:prstGeom>
            <a:noFill/>
            <a:ln w="25400" cap="flat">
              <a:gradFill flip="none" rotWithShape="1">
                <a:gsLst>
                  <a:gs pos="0">
                    <a:schemeClr val="tx2"/>
                  </a:gs>
                  <a:gs pos="100000">
                    <a:schemeClr val="accent5">
                      <a:alpha val="0"/>
                    </a:schemeClr>
                  </a:gs>
                </a:gsLst>
                <a:lin ang="16200000" scaled="1"/>
                <a:tileRect/>
              </a:gradFill>
              <a:prstDash val="solid"/>
              <a:miter/>
            </a:ln>
          </p:spPr>
        </p:cxnSp>
        <p:cxnSp>
          <p:nvCxnSpPr>
            <p:cNvPr id="90" name="Straight Connector 89">
              <a:extLst>
                <a:ext uri="{FF2B5EF4-FFF2-40B4-BE49-F238E27FC236}">
                  <a16:creationId xmlns:a16="http://schemas.microsoft.com/office/drawing/2014/main" id="{CF78C5AB-C44D-1F08-7660-C3B7A74406D6}"/>
                </a:ext>
              </a:extLst>
            </p:cNvPr>
            <p:cNvCxnSpPr/>
            <p:nvPr/>
          </p:nvCxnSpPr>
          <p:spPr>
            <a:xfrm>
              <a:off x="7369929" y="627399"/>
              <a:ext cx="0" cy="563991"/>
            </a:xfrm>
            <a:prstGeom prst="line">
              <a:avLst/>
            </a:prstGeom>
            <a:noFill/>
            <a:ln w="25400" cap="flat">
              <a:gradFill flip="none" rotWithShape="1">
                <a:gsLst>
                  <a:gs pos="0">
                    <a:schemeClr val="tx2"/>
                  </a:gs>
                  <a:gs pos="100000">
                    <a:schemeClr val="accent5">
                      <a:alpha val="0"/>
                    </a:schemeClr>
                  </a:gs>
                </a:gsLst>
                <a:lin ang="16200000" scaled="1"/>
                <a:tileRect/>
              </a:gradFill>
              <a:prstDash val="solid"/>
              <a:miter/>
            </a:ln>
          </p:spPr>
        </p:cxnSp>
        <p:cxnSp>
          <p:nvCxnSpPr>
            <p:cNvPr id="91" name="Straight Connector 90">
              <a:extLst>
                <a:ext uri="{FF2B5EF4-FFF2-40B4-BE49-F238E27FC236}">
                  <a16:creationId xmlns:a16="http://schemas.microsoft.com/office/drawing/2014/main" id="{F731F737-9E7C-9613-B45F-BC1DB50FD6F7}"/>
                </a:ext>
              </a:extLst>
            </p:cNvPr>
            <p:cNvCxnSpPr/>
            <p:nvPr/>
          </p:nvCxnSpPr>
          <p:spPr>
            <a:xfrm>
              <a:off x="7462038" y="627399"/>
              <a:ext cx="0" cy="563991"/>
            </a:xfrm>
            <a:prstGeom prst="line">
              <a:avLst/>
            </a:prstGeom>
            <a:noFill/>
            <a:ln w="25400" cap="flat">
              <a:gradFill flip="none" rotWithShape="1">
                <a:gsLst>
                  <a:gs pos="0">
                    <a:schemeClr val="tx2"/>
                  </a:gs>
                  <a:gs pos="100000">
                    <a:schemeClr val="accent5">
                      <a:alpha val="0"/>
                    </a:schemeClr>
                  </a:gs>
                </a:gsLst>
                <a:lin ang="16200000" scaled="1"/>
                <a:tileRect/>
              </a:gradFill>
              <a:prstDash val="solid"/>
              <a:miter/>
            </a:ln>
          </p:spPr>
        </p:cxnSp>
      </p:grpSp>
      <p:sp>
        <p:nvSpPr>
          <p:cNvPr id="93" name="TextBox 92">
            <a:extLst>
              <a:ext uri="{FF2B5EF4-FFF2-40B4-BE49-F238E27FC236}">
                <a16:creationId xmlns:a16="http://schemas.microsoft.com/office/drawing/2014/main" id="{047DAFC9-5522-D9B9-D214-C45DD09F54E5}"/>
              </a:ext>
            </a:extLst>
          </p:cNvPr>
          <p:cNvSpPr txBox="1">
            <a:spLocks noChangeAspect="1"/>
          </p:cNvSpPr>
          <p:nvPr/>
        </p:nvSpPr>
        <p:spPr>
          <a:xfrm>
            <a:off x="5979911" y="4010266"/>
            <a:ext cx="1799771" cy="1799771"/>
          </a:xfrm>
          <a:prstGeom prst="ellipse">
            <a:avLst/>
          </a:prstGeom>
          <a:solidFill>
            <a:schemeClr val="accent3"/>
          </a:solidFill>
          <a:ln w="19050">
            <a:noFill/>
          </a:ln>
        </p:spPr>
        <p:txBody>
          <a:bodyPr wrap="none" lIns="0" tIns="0" rIns="0" bIns="0" rtlCol="0" anchor="ctr" anchorCtr="0">
            <a:noAutofit/>
          </a:bodyPr>
          <a:lstStyle/>
          <a:p>
            <a:pPr marL="0" marR="0" lvl="0" indent="0" algn="ctr" defTabSz="914377" rtl="0" eaLnBrk="1" fontAlgn="auto" latinLnBrk="0" hangingPunct="1">
              <a:lnSpc>
                <a:spcPct val="95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Lato"/>
                <a:ea typeface="+mn-ea"/>
                <a:cs typeface="+mn-cs"/>
              </a:rPr>
              <a:t>Leader</a:t>
            </a:r>
            <a:endParaRPr kumimoji="0" lang="en-US" sz="1200" b="0" i="0" u="none" strike="noStrike" kern="0" cap="none" spc="0" normalizeH="0" baseline="0" noProof="0" dirty="0">
              <a:ln>
                <a:noFill/>
              </a:ln>
              <a:solidFill>
                <a:srgbClr val="FFFFFF"/>
              </a:solidFill>
              <a:effectLst/>
              <a:uLnTx/>
              <a:uFillTx/>
              <a:latin typeface="Lato"/>
              <a:ea typeface="+mn-ea"/>
              <a:cs typeface="+mn-cs"/>
            </a:endParaRPr>
          </a:p>
          <a:p>
            <a:pPr marL="0" marR="0" lvl="0" indent="0" algn="ctr" defTabSz="914377" rtl="0" eaLnBrk="1" fontAlgn="auto" latinLnBrk="0" hangingPunct="1">
              <a:lnSpc>
                <a:spcPct val="95000"/>
              </a:lnSpc>
              <a:spcBef>
                <a:spcPts val="0"/>
              </a:spcBef>
              <a:spcAft>
                <a:spcPts val="40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Lato"/>
                <a:ea typeface="+mn-ea"/>
                <a:cs typeface="+mn-cs"/>
              </a:rPr>
              <a:t>2022</a:t>
            </a:r>
            <a:br>
              <a:rPr kumimoji="0" lang="en-US" sz="1200" b="0" i="0" u="none" strike="noStrike" kern="0" cap="none" spc="0" normalizeH="0" baseline="0" noProof="0" dirty="0">
                <a:ln>
                  <a:noFill/>
                </a:ln>
                <a:solidFill>
                  <a:srgbClr val="FFFFFF"/>
                </a:solidFill>
                <a:effectLst/>
                <a:uLnTx/>
                <a:uFillTx/>
                <a:latin typeface="Lato"/>
                <a:ea typeface="+mn-ea"/>
                <a:cs typeface="+mn-cs"/>
              </a:rPr>
            </a:br>
            <a:r>
              <a:rPr kumimoji="0" lang="en-US" sz="1200" b="0" i="0" u="none" strike="noStrike" kern="0" cap="none" spc="0" normalizeH="0" baseline="0" noProof="0" dirty="0">
                <a:ln>
                  <a:noFill/>
                </a:ln>
                <a:solidFill>
                  <a:srgbClr val="FFFFFF"/>
                </a:solidFill>
                <a:effectLst/>
                <a:uLnTx/>
                <a:uFillTx/>
                <a:latin typeface="Lato"/>
                <a:ea typeface="+mn-ea"/>
                <a:cs typeface="+mn-cs"/>
              </a:rPr>
              <a:t>Magic Quadrant</a:t>
            </a:r>
          </a:p>
        </p:txBody>
      </p:sp>
      <p:sp>
        <p:nvSpPr>
          <p:cNvPr id="95" name="highlight">
            <a:extLst>
              <a:ext uri="{FF2B5EF4-FFF2-40B4-BE49-F238E27FC236}">
                <a16:creationId xmlns:a16="http://schemas.microsoft.com/office/drawing/2014/main" id="{07EF82C3-CE18-B549-44B0-C42C93862C54}"/>
              </a:ext>
            </a:extLst>
          </p:cNvPr>
          <p:cNvSpPr/>
          <p:nvPr/>
        </p:nvSpPr>
        <p:spPr>
          <a:xfrm>
            <a:off x="9032300" y="1096120"/>
            <a:ext cx="911169" cy="263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3" name="highlight">
            <a:extLst>
              <a:ext uri="{FF2B5EF4-FFF2-40B4-BE49-F238E27FC236}">
                <a16:creationId xmlns:a16="http://schemas.microsoft.com/office/drawing/2014/main" id="{D8015F05-DD30-7396-4B46-51813A0AC277}"/>
              </a:ext>
            </a:extLst>
          </p:cNvPr>
          <p:cNvSpPr/>
          <p:nvPr/>
        </p:nvSpPr>
        <p:spPr>
          <a:xfrm>
            <a:off x="8951118" y="788682"/>
            <a:ext cx="1010215" cy="263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ato"/>
              <a:ea typeface="+mn-ea"/>
              <a:cs typeface="+mn-cs"/>
            </a:endParaRPr>
          </a:p>
        </p:txBody>
      </p:sp>
      <p:sp>
        <p:nvSpPr>
          <p:cNvPr id="94" name="TextBox 93">
            <a:extLst>
              <a:ext uri="{FF2B5EF4-FFF2-40B4-BE49-F238E27FC236}">
                <a16:creationId xmlns:a16="http://schemas.microsoft.com/office/drawing/2014/main" id="{2AF57973-838D-92AA-89AA-81803830C321}"/>
              </a:ext>
            </a:extLst>
          </p:cNvPr>
          <p:cNvSpPr txBox="1"/>
          <p:nvPr/>
        </p:nvSpPr>
        <p:spPr>
          <a:xfrm>
            <a:off x="8775299" y="456551"/>
            <a:ext cx="2931157" cy="1055867"/>
          </a:xfrm>
          <a:prstGeom prst="rect">
            <a:avLst/>
          </a:prstGeom>
          <a:noFill/>
        </p:spPr>
        <p:txBody>
          <a:bodyPr wrap="squar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Lato (headings)"/>
                <a:ea typeface="+mn-ea"/>
                <a:cs typeface="+mn-cs"/>
              </a:rPr>
              <a:t>Gartner names Juniper furthest  in Vision and  </a:t>
            </a:r>
            <a:r>
              <a:rPr kumimoji="0" lang="en-US" sz="2000" b="1" i="0" u="none" strike="noStrike" kern="1200" cap="none" spc="0" normalizeH="0" baseline="0" noProof="0" dirty="0">
                <a:ln>
                  <a:noFill/>
                </a:ln>
                <a:solidFill>
                  <a:srgbClr val="FFFFFF"/>
                </a:solidFill>
                <a:effectLst/>
                <a:uLnTx/>
                <a:uFillTx/>
                <a:latin typeface="Lato (headings)"/>
                <a:ea typeface="+mn-ea"/>
                <a:cs typeface="+mn-cs"/>
              </a:rPr>
              <a:t>highest  </a:t>
            </a:r>
            <a:r>
              <a:rPr kumimoji="0" lang="en-US" sz="2000" b="0" i="0" u="none" strike="noStrike" kern="1200" cap="none" spc="0" normalizeH="0" baseline="0" noProof="0" dirty="0">
                <a:ln>
                  <a:noFill/>
                </a:ln>
                <a:solidFill>
                  <a:srgbClr val="FFFFFF"/>
                </a:solidFill>
                <a:effectLst/>
                <a:uLnTx/>
                <a:uFillTx/>
                <a:latin typeface="Lato (headings)"/>
                <a:ea typeface="+mn-ea"/>
                <a:cs typeface="+mn-cs"/>
              </a:rPr>
              <a:t>in Execution</a:t>
            </a:r>
          </a:p>
        </p:txBody>
      </p:sp>
      <p:grpSp>
        <p:nvGrpSpPr>
          <p:cNvPr id="92" name="Group 91">
            <a:extLst>
              <a:ext uri="{FF2B5EF4-FFF2-40B4-BE49-F238E27FC236}">
                <a16:creationId xmlns:a16="http://schemas.microsoft.com/office/drawing/2014/main" id="{6C05B079-EFE2-28D6-A615-50EE079B5587}"/>
              </a:ext>
            </a:extLst>
          </p:cNvPr>
          <p:cNvGrpSpPr/>
          <p:nvPr/>
        </p:nvGrpSpPr>
        <p:grpSpPr>
          <a:xfrm>
            <a:off x="10625883" y="6570358"/>
            <a:ext cx="1137104" cy="192836"/>
            <a:chOff x="10625883" y="6570358"/>
            <a:chExt cx="1137104" cy="192836"/>
          </a:xfrm>
        </p:grpSpPr>
        <p:grpSp>
          <p:nvGrpSpPr>
            <p:cNvPr id="96" name="Group 95">
              <a:extLst>
                <a:ext uri="{FF2B5EF4-FFF2-40B4-BE49-F238E27FC236}">
                  <a16:creationId xmlns:a16="http://schemas.microsoft.com/office/drawing/2014/main" id="{19C757FB-0B55-9FD9-6175-38E8A1DC3F40}"/>
                </a:ext>
              </a:extLst>
            </p:cNvPr>
            <p:cNvGrpSpPr/>
            <p:nvPr/>
          </p:nvGrpSpPr>
          <p:grpSpPr>
            <a:xfrm>
              <a:off x="10625883" y="6587460"/>
              <a:ext cx="639703" cy="175734"/>
              <a:chOff x="10625883" y="6587460"/>
              <a:chExt cx="639703" cy="175734"/>
            </a:xfrm>
          </p:grpSpPr>
          <p:sp>
            <p:nvSpPr>
              <p:cNvPr id="101" name="Freeform 5">
                <a:extLst>
                  <a:ext uri="{FF2B5EF4-FFF2-40B4-BE49-F238E27FC236}">
                    <a16:creationId xmlns:a16="http://schemas.microsoft.com/office/drawing/2014/main" id="{1895F951-B5C7-1AE7-0B66-D5DDB1F01B5C}"/>
                  </a:ext>
                </a:extLst>
              </p:cNvPr>
              <p:cNvSpPr>
                <a:spLocks/>
              </p:cNvSpPr>
              <p:nvPr/>
            </p:nvSpPr>
            <p:spPr bwMode="auto">
              <a:xfrm>
                <a:off x="10939849" y="6728704"/>
                <a:ext cx="27646" cy="33942"/>
              </a:xfrm>
              <a:custGeom>
                <a:avLst/>
                <a:gdLst>
                  <a:gd name="T0" fmla="*/ 0 w 101"/>
                  <a:gd name="T1" fmla="*/ 0 h 124"/>
                  <a:gd name="T2" fmla="*/ 13 w 101"/>
                  <a:gd name="T3" fmla="*/ 0 h 124"/>
                  <a:gd name="T4" fmla="*/ 87 w 101"/>
                  <a:gd name="T5" fmla="*/ 101 h 124"/>
                  <a:gd name="T6" fmla="*/ 87 w 101"/>
                  <a:gd name="T7" fmla="*/ 0 h 124"/>
                  <a:gd name="T8" fmla="*/ 101 w 101"/>
                  <a:gd name="T9" fmla="*/ 0 h 124"/>
                  <a:gd name="T10" fmla="*/ 101 w 101"/>
                  <a:gd name="T11" fmla="*/ 124 h 124"/>
                  <a:gd name="T12" fmla="*/ 89 w 101"/>
                  <a:gd name="T13" fmla="*/ 124 h 124"/>
                  <a:gd name="T14" fmla="*/ 12 w 101"/>
                  <a:gd name="T15" fmla="*/ 18 h 124"/>
                  <a:gd name="T16" fmla="*/ 12 w 101"/>
                  <a:gd name="T17" fmla="*/ 124 h 124"/>
                  <a:gd name="T18" fmla="*/ 0 w 101"/>
                  <a:gd name="T19" fmla="*/ 124 h 124"/>
                  <a:gd name="T20" fmla="*/ 0 w 101"/>
                  <a:gd name="T2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24">
                    <a:moveTo>
                      <a:pt x="0" y="0"/>
                    </a:moveTo>
                    <a:lnTo>
                      <a:pt x="13" y="0"/>
                    </a:lnTo>
                    <a:lnTo>
                      <a:pt x="87" y="101"/>
                    </a:lnTo>
                    <a:lnTo>
                      <a:pt x="87" y="0"/>
                    </a:lnTo>
                    <a:lnTo>
                      <a:pt x="101" y="0"/>
                    </a:lnTo>
                    <a:lnTo>
                      <a:pt x="101" y="124"/>
                    </a:lnTo>
                    <a:lnTo>
                      <a:pt x="89" y="124"/>
                    </a:lnTo>
                    <a:lnTo>
                      <a:pt x="12" y="18"/>
                    </a:lnTo>
                    <a:lnTo>
                      <a:pt x="12" y="124"/>
                    </a:lnTo>
                    <a:lnTo>
                      <a:pt x="0" y="124"/>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14141"/>
                  </a:solidFill>
                  <a:effectLst/>
                  <a:uLnTx/>
                  <a:uFillTx/>
                  <a:latin typeface="Lato"/>
                  <a:ea typeface="+mn-ea"/>
                  <a:cs typeface="+mn-cs"/>
                </a:endParaRPr>
              </a:p>
            </p:txBody>
          </p:sp>
          <p:sp>
            <p:nvSpPr>
              <p:cNvPr id="102" name="Freeform 6">
                <a:extLst>
                  <a:ext uri="{FF2B5EF4-FFF2-40B4-BE49-F238E27FC236}">
                    <a16:creationId xmlns:a16="http://schemas.microsoft.com/office/drawing/2014/main" id="{6CC3728A-996F-A55F-621B-C50C615EFC55}"/>
                  </a:ext>
                </a:extLst>
              </p:cNvPr>
              <p:cNvSpPr>
                <a:spLocks/>
              </p:cNvSpPr>
              <p:nvPr/>
            </p:nvSpPr>
            <p:spPr bwMode="auto">
              <a:xfrm>
                <a:off x="10975981" y="6728704"/>
                <a:ext cx="22446" cy="33942"/>
              </a:xfrm>
              <a:custGeom>
                <a:avLst/>
                <a:gdLst>
                  <a:gd name="T0" fmla="*/ 0 w 82"/>
                  <a:gd name="T1" fmla="*/ 0 h 124"/>
                  <a:gd name="T2" fmla="*/ 82 w 82"/>
                  <a:gd name="T3" fmla="*/ 0 h 124"/>
                  <a:gd name="T4" fmla="*/ 82 w 82"/>
                  <a:gd name="T5" fmla="*/ 12 h 124"/>
                  <a:gd name="T6" fmla="*/ 13 w 82"/>
                  <a:gd name="T7" fmla="*/ 12 h 124"/>
                  <a:gd name="T8" fmla="*/ 13 w 82"/>
                  <a:gd name="T9" fmla="*/ 53 h 124"/>
                  <a:gd name="T10" fmla="*/ 80 w 82"/>
                  <a:gd name="T11" fmla="*/ 53 h 124"/>
                  <a:gd name="T12" fmla="*/ 80 w 82"/>
                  <a:gd name="T13" fmla="*/ 65 h 124"/>
                  <a:gd name="T14" fmla="*/ 13 w 82"/>
                  <a:gd name="T15" fmla="*/ 65 h 124"/>
                  <a:gd name="T16" fmla="*/ 13 w 82"/>
                  <a:gd name="T17" fmla="*/ 112 h 124"/>
                  <a:gd name="T18" fmla="*/ 82 w 82"/>
                  <a:gd name="T19" fmla="*/ 112 h 124"/>
                  <a:gd name="T20" fmla="*/ 82 w 82"/>
                  <a:gd name="T21" fmla="*/ 124 h 124"/>
                  <a:gd name="T22" fmla="*/ 0 w 82"/>
                  <a:gd name="T23" fmla="*/ 124 h 124"/>
                  <a:gd name="T24" fmla="*/ 0 w 82"/>
                  <a:gd name="T2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2" h="124">
                    <a:moveTo>
                      <a:pt x="0" y="0"/>
                    </a:moveTo>
                    <a:lnTo>
                      <a:pt x="82" y="0"/>
                    </a:lnTo>
                    <a:lnTo>
                      <a:pt x="82" y="12"/>
                    </a:lnTo>
                    <a:lnTo>
                      <a:pt x="13" y="12"/>
                    </a:lnTo>
                    <a:lnTo>
                      <a:pt x="13" y="53"/>
                    </a:lnTo>
                    <a:lnTo>
                      <a:pt x="80" y="53"/>
                    </a:lnTo>
                    <a:lnTo>
                      <a:pt x="80" y="65"/>
                    </a:lnTo>
                    <a:lnTo>
                      <a:pt x="13" y="65"/>
                    </a:lnTo>
                    <a:lnTo>
                      <a:pt x="13" y="112"/>
                    </a:lnTo>
                    <a:lnTo>
                      <a:pt x="82" y="112"/>
                    </a:lnTo>
                    <a:lnTo>
                      <a:pt x="82" y="124"/>
                    </a:lnTo>
                    <a:lnTo>
                      <a:pt x="0" y="124"/>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14141"/>
                  </a:solidFill>
                  <a:effectLst/>
                  <a:uLnTx/>
                  <a:uFillTx/>
                  <a:latin typeface="Lato"/>
                  <a:ea typeface="+mn-ea"/>
                  <a:cs typeface="+mn-cs"/>
                </a:endParaRPr>
              </a:p>
            </p:txBody>
          </p:sp>
          <p:sp>
            <p:nvSpPr>
              <p:cNvPr id="103" name="Freeform 7">
                <a:extLst>
                  <a:ext uri="{FF2B5EF4-FFF2-40B4-BE49-F238E27FC236}">
                    <a16:creationId xmlns:a16="http://schemas.microsoft.com/office/drawing/2014/main" id="{A4F48943-E115-2B38-EBF1-B457D0D07B40}"/>
                  </a:ext>
                </a:extLst>
              </p:cNvPr>
              <p:cNvSpPr>
                <a:spLocks/>
              </p:cNvSpPr>
              <p:nvPr/>
            </p:nvSpPr>
            <p:spPr bwMode="auto">
              <a:xfrm>
                <a:off x="11003902" y="6728704"/>
                <a:ext cx="28741" cy="33942"/>
              </a:xfrm>
              <a:custGeom>
                <a:avLst/>
                <a:gdLst>
                  <a:gd name="T0" fmla="*/ 46 w 105"/>
                  <a:gd name="T1" fmla="*/ 12 h 124"/>
                  <a:gd name="T2" fmla="*/ 0 w 105"/>
                  <a:gd name="T3" fmla="*/ 12 h 124"/>
                  <a:gd name="T4" fmla="*/ 0 w 105"/>
                  <a:gd name="T5" fmla="*/ 0 h 124"/>
                  <a:gd name="T6" fmla="*/ 105 w 105"/>
                  <a:gd name="T7" fmla="*/ 0 h 124"/>
                  <a:gd name="T8" fmla="*/ 105 w 105"/>
                  <a:gd name="T9" fmla="*/ 12 h 124"/>
                  <a:gd name="T10" fmla="*/ 59 w 105"/>
                  <a:gd name="T11" fmla="*/ 12 h 124"/>
                  <a:gd name="T12" fmla="*/ 59 w 105"/>
                  <a:gd name="T13" fmla="*/ 124 h 124"/>
                  <a:gd name="T14" fmla="*/ 46 w 105"/>
                  <a:gd name="T15" fmla="*/ 124 h 124"/>
                  <a:gd name="T16" fmla="*/ 46 w 105"/>
                  <a:gd name="T17" fmla="*/ 1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124">
                    <a:moveTo>
                      <a:pt x="46" y="12"/>
                    </a:moveTo>
                    <a:lnTo>
                      <a:pt x="0" y="12"/>
                    </a:lnTo>
                    <a:lnTo>
                      <a:pt x="0" y="0"/>
                    </a:lnTo>
                    <a:lnTo>
                      <a:pt x="105" y="0"/>
                    </a:lnTo>
                    <a:lnTo>
                      <a:pt x="105" y="12"/>
                    </a:lnTo>
                    <a:lnTo>
                      <a:pt x="59" y="12"/>
                    </a:lnTo>
                    <a:lnTo>
                      <a:pt x="59" y="124"/>
                    </a:lnTo>
                    <a:lnTo>
                      <a:pt x="46" y="124"/>
                    </a:lnTo>
                    <a:lnTo>
                      <a:pt x="46"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14141"/>
                  </a:solidFill>
                  <a:effectLst/>
                  <a:uLnTx/>
                  <a:uFillTx/>
                  <a:latin typeface="Lato"/>
                  <a:ea typeface="+mn-ea"/>
                  <a:cs typeface="+mn-cs"/>
                </a:endParaRPr>
              </a:p>
            </p:txBody>
          </p:sp>
          <p:sp>
            <p:nvSpPr>
              <p:cNvPr id="104" name="Freeform 8">
                <a:extLst>
                  <a:ext uri="{FF2B5EF4-FFF2-40B4-BE49-F238E27FC236}">
                    <a16:creationId xmlns:a16="http://schemas.microsoft.com/office/drawing/2014/main" id="{44B793ED-9DFD-E484-2CCD-D8C6FC56BBCC}"/>
                  </a:ext>
                </a:extLst>
              </p:cNvPr>
              <p:cNvSpPr>
                <a:spLocks/>
              </p:cNvSpPr>
              <p:nvPr/>
            </p:nvSpPr>
            <p:spPr bwMode="auto">
              <a:xfrm>
                <a:off x="11037297" y="6728704"/>
                <a:ext cx="46260" cy="33942"/>
              </a:xfrm>
              <a:custGeom>
                <a:avLst/>
                <a:gdLst>
                  <a:gd name="T0" fmla="*/ 0 w 169"/>
                  <a:gd name="T1" fmla="*/ 0 h 124"/>
                  <a:gd name="T2" fmla="*/ 14 w 169"/>
                  <a:gd name="T3" fmla="*/ 0 h 124"/>
                  <a:gd name="T4" fmla="*/ 45 w 169"/>
                  <a:gd name="T5" fmla="*/ 101 h 124"/>
                  <a:gd name="T6" fmla="*/ 78 w 169"/>
                  <a:gd name="T7" fmla="*/ 0 h 124"/>
                  <a:gd name="T8" fmla="*/ 91 w 169"/>
                  <a:gd name="T9" fmla="*/ 0 h 124"/>
                  <a:gd name="T10" fmla="*/ 124 w 169"/>
                  <a:gd name="T11" fmla="*/ 101 h 124"/>
                  <a:gd name="T12" fmla="*/ 155 w 169"/>
                  <a:gd name="T13" fmla="*/ 0 h 124"/>
                  <a:gd name="T14" fmla="*/ 169 w 169"/>
                  <a:gd name="T15" fmla="*/ 0 h 124"/>
                  <a:gd name="T16" fmla="*/ 128 w 169"/>
                  <a:gd name="T17" fmla="*/ 124 h 124"/>
                  <a:gd name="T18" fmla="*/ 118 w 169"/>
                  <a:gd name="T19" fmla="*/ 124 h 124"/>
                  <a:gd name="T20" fmla="*/ 85 w 169"/>
                  <a:gd name="T21" fmla="*/ 21 h 124"/>
                  <a:gd name="T22" fmla="*/ 51 w 169"/>
                  <a:gd name="T23" fmla="*/ 124 h 124"/>
                  <a:gd name="T24" fmla="*/ 39 w 169"/>
                  <a:gd name="T25" fmla="*/ 124 h 124"/>
                  <a:gd name="T26" fmla="*/ 0 w 169"/>
                  <a:gd name="T27"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9" h="124">
                    <a:moveTo>
                      <a:pt x="0" y="0"/>
                    </a:moveTo>
                    <a:lnTo>
                      <a:pt x="14" y="0"/>
                    </a:lnTo>
                    <a:lnTo>
                      <a:pt x="45" y="101"/>
                    </a:lnTo>
                    <a:lnTo>
                      <a:pt x="78" y="0"/>
                    </a:lnTo>
                    <a:lnTo>
                      <a:pt x="91" y="0"/>
                    </a:lnTo>
                    <a:lnTo>
                      <a:pt x="124" y="101"/>
                    </a:lnTo>
                    <a:lnTo>
                      <a:pt x="155" y="0"/>
                    </a:lnTo>
                    <a:lnTo>
                      <a:pt x="169" y="0"/>
                    </a:lnTo>
                    <a:lnTo>
                      <a:pt x="128" y="124"/>
                    </a:lnTo>
                    <a:lnTo>
                      <a:pt x="118" y="124"/>
                    </a:lnTo>
                    <a:lnTo>
                      <a:pt x="85" y="21"/>
                    </a:lnTo>
                    <a:lnTo>
                      <a:pt x="51" y="124"/>
                    </a:lnTo>
                    <a:lnTo>
                      <a:pt x="39" y="124"/>
                    </a:lnTo>
                    <a:lnTo>
                      <a:pt x="0"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14141"/>
                  </a:solidFill>
                  <a:effectLst/>
                  <a:uLnTx/>
                  <a:uFillTx/>
                  <a:latin typeface="Lato"/>
                  <a:ea typeface="+mn-ea"/>
                  <a:cs typeface="+mn-cs"/>
                </a:endParaRPr>
              </a:p>
            </p:txBody>
          </p:sp>
          <p:sp>
            <p:nvSpPr>
              <p:cNvPr id="105" name="Freeform 9">
                <a:extLst>
                  <a:ext uri="{FF2B5EF4-FFF2-40B4-BE49-F238E27FC236}">
                    <a16:creationId xmlns:a16="http://schemas.microsoft.com/office/drawing/2014/main" id="{A8EEDB11-A27E-0C06-7673-E675008E39A4}"/>
                  </a:ext>
                </a:extLst>
              </p:cNvPr>
              <p:cNvSpPr>
                <a:spLocks noEditPoints="1"/>
              </p:cNvSpPr>
              <p:nvPr/>
            </p:nvSpPr>
            <p:spPr bwMode="auto">
              <a:xfrm>
                <a:off x="11086568" y="6727883"/>
                <a:ext cx="34216" cy="35311"/>
              </a:xfrm>
              <a:custGeom>
                <a:avLst/>
                <a:gdLst>
                  <a:gd name="T0" fmla="*/ 0 w 83"/>
                  <a:gd name="T1" fmla="*/ 43 h 85"/>
                  <a:gd name="T2" fmla="*/ 42 w 83"/>
                  <a:gd name="T3" fmla="*/ 0 h 85"/>
                  <a:gd name="T4" fmla="*/ 83 w 83"/>
                  <a:gd name="T5" fmla="*/ 43 h 85"/>
                  <a:gd name="T6" fmla="*/ 42 w 83"/>
                  <a:gd name="T7" fmla="*/ 85 h 85"/>
                  <a:gd name="T8" fmla="*/ 0 w 83"/>
                  <a:gd name="T9" fmla="*/ 43 h 85"/>
                  <a:gd name="T10" fmla="*/ 74 w 83"/>
                  <a:gd name="T11" fmla="*/ 43 h 85"/>
                  <a:gd name="T12" fmla="*/ 42 w 83"/>
                  <a:gd name="T13" fmla="*/ 9 h 85"/>
                  <a:gd name="T14" fmla="*/ 9 w 83"/>
                  <a:gd name="T15" fmla="*/ 43 h 85"/>
                  <a:gd name="T16" fmla="*/ 42 w 83"/>
                  <a:gd name="T17" fmla="*/ 77 h 85"/>
                  <a:gd name="T18" fmla="*/ 74 w 83"/>
                  <a:gd name="T19" fmla="*/ 4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3" h="85">
                    <a:moveTo>
                      <a:pt x="0" y="43"/>
                    </a:moveTo>
                    <a:cubicBezTo>
                      <a:pt x="0" y="13"/>
                      <a:pt x="15" y="0"/>
                      <a:pt x="42" y="0"/>
                    </a:cubicBezTo>
                    <a:cubicBezTo>
                      <a:pt x="68" y="0"/>
                      <a:pt x="83" y="13"/>
                      <a:pt x="83" y="43"/>
                    </a:cubicBezTo>
                    <a:cubicBezTo>
                      <a:pt x="83" y="72"/>
                      <a:pt x="68" y="85"/>
                      <a:pt x="42" y="85"/>
                    </a:cubicBezTo>
                    <a:cubicBezTo>
                      <a:pt x="15" y="85"/>
                      <a:pt x="0" y="72"/>
                      <a:pt x="0" y="43"/>
                    </a:cubicBezTo>
                    <a:close/>
                    <a:moveTo>
                      <a:pt x="74" y="43"/>
                    </a:moveTo>
                    <a:cubicBezTo>
                      <a:pt x="74" y="21"/>
                      <a:pt x="64" y="9"/>
                      <a:pt x="42" y="9"/>
                    </a:cubicBezTo>
                    <a:cubicBezTo>
                      <a:pt x="19" y="9"/>
                      <a:pt x="9" y="21"/>
                      <a:pt x="9" y="43"/>
                    </a:cubicBezTo>
                    <a:cubicBezTo>
                      <a:pt x="9" y="65"/>
                      <a:pt x="19" y="77"/>
                      <a:pt x="42" y="77"/>
                    </a:cubicBezTo>
                    <a:cubicBezTo>
                      <a:pt x="64" y="77"/>
                      <a:pt x="74" y="65"/>
                      <a:pt x="74" y="4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14141"/>
                  </a:solidFill>
                  <a:effectLst/>
                  <a:uLnTx/>
                  <a:uFillTx/>
                  <a:latin typeface="Lato"/>
                  <a:ea typeface="+mn-ea"/>
                  <a:cs typeface="+mn-cs"/>
                </a:endParaRPr>
              </a:p>
            </p:txBody>
          </p:sp>
          <p:sp>
            <p:nvSpPr>
              <p:cNvPr id="106" name="Freeform 10">
                <a:extLst>
                  <a:ext uri="{FF2B5EF4-FFF2-40B4-BE49-F238E27FC236}">
                    <a16:creationId xmlns:a16="http://schemas.microsoft.com/office/drawing/2014/main" id="{9ABEE933-7A8E-3182-466C-4879FFFCF4B5}"/>
                  </a:ext>
                </a:extLst>
              </p:cNvPr>
              <p:cNvSpPr>
                <a:spLocks noEditPoints="1"/>
              </p:cNvSpPr>
              <p:nvPr/>
            </p:nvSpPr>
            <p:spPr bwMode="auto">
              <a:xfrm>
                <a:off x="11128174" y="6728704"/>
                <a:ext cx="26004" cy="33942"/>
              </a:xfrm>
              <a:custGeom>
                <a:avLst/>
                <a:gdLst>
                  <a:gd name="T0" fmla="*/ 33 w 63"/>
                  <a:gd name="T1" fmla="*/ 48 h 82"/>
                  <a:gd name="T2" fmla="*/ 8 w 63"/>
                  <a:gd name="T3" fmla="*/ 48 h 82"/>
                  <a:gd name="T4" fmla="*/ 8 w 63"/>
                  <a:gd name="T5" fmla="*/ 82 h 82"/>
                  <a:gd name="T6" fmla="*/ 0 w 63"/>
                  <a:gd name="T7" fmla="*/ 82 h 82"/>
                  <a:gd name="T8" fmla="*/ 0 w 63"/>
                  <a:gd name="T9" fmla="*/ 0 h 82"/>
                  <a:gd name="T10" fmla="*/ 35 w 63"/>
                  <a:gd name="T11" fmla="*/ 0 h 82"/>
                  <a:gd name="T12" fmla="*/ 63 w 63"/>
                  <a:gd name="T13" fmla="*/ 24 h 82"/>
                  <a:gd name="T14" fmla="*/ 42 w 63"/>
                  <a:gd name="T15" fmla="*/ 48 h 82"/>
                  <a:gd name="T16" fmla="*/ 61 w 63"/>
                  <a:gd name="T17" fmla="*/ 82 h 82"/>
                  <a:gd name="T18" fmla="*/ 52 w 63"/>
                  <a:gd name="T19" fmla="*/ 82 h 82"/>
                  <a:gd name="T20" fmla="*/ 33 w 63"/>
                  <a:gd name="T21" fmla="*/ 48 h 82"/>
                  <a:gd name="T22" fmla="*/ 35 w 63"/>
                  <a:gd name="T23" fmla="*/ 40 h 82"/>
                  <a:gd name="T24" fmla="*/ 54 w 63"/>
                  <a:gd name="T25" fmla="*/ 24 h 82"/>
                  <a:gd name="T26" fmla="*/ 35 w 63"/>
                  <a:gd name="T27" fmla="*/ 8 h 82"/>
                  <a:gd name="T28" fmla="*/ 8 w 63"/>
                  <a:gd name="T29" fmla="*/ 8 h 82"/>
                  <a:gd name="T30" fmla="*/ 8 w 63"/>
                  <a:gd name="T31" fmla="*/ 40 h 82"/>
                  <a:gd name="T32" fmla="*/ 35 w 63"/>
                  <a:gd name="T33" fmla="*/ 4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82">
                    <a:moveTo>
                      <a:pt x="33" y="48"/>
                    </a:moveTo>
                    <a:cubicBezTo>
                      <a:pt x="8" y="48"/>
                      <a:pt x="8" y="48"/>
                      <a:pt x="8" y="48"/>
                    </a:cubicBezTo>
                    <a:cubicBezTo>
                      <a:pt x="8" y="82"/>
                      <a:pt x="8" y="82"/>
                      <a:pt x="8" y="82"/>
                    </a:cubicBezTo>
                    <a:cubicBezTo>
                      <a:pt x="0" y="82"/>
                      <a:pt x="0" y="82"/>
                      <a:pt x="0" y="82"/>
                    </a:cubicBezTo>
                    <a:cubicBezTo>
                      <a:pt x="0" y="0"/>
                      <a:pt x="0" y="0"/>
                      <a:pt x="0" y="0"/>
                    </a:cubicBezTo>
                    <a:cubicBezTo>
                      <a:pt x="35" y="0"/>
                      <a:pt x="35" y="0"/>
                      <a:pt x="35" y="0"/>
                    </a:cubicBezTo>
                    <a:cubicBezTo>
                      <a:pt x="54" y="0"/>
                      <a:pt x="63" y="7"/>
                      <a:pt x="63" y="24"/>
                    </a:cubicBezTo>
                    <a:cubicBezTo>
                      <a:pt x="63" y="38"/>
                      <a:pt x="56" y="46"/>
                      <a:pt x="42" y="48"/>
                    </a:cubicBezTo>
                    <a:cubicBezTo>
                      <a:pt x="61" y="82"/>
                      <a:pt x="61" y="82"/>
                      <a:pt x="61" y="82"/>
                    </a:cubicBezTo>
                    <a:cubicBezTo>
                      <a:pt x="52" y="82"/>
                      <a:pt x="52" y="82"/>
                      <a:pt x="52" y="82"/>
                    </a:cubicBezTo>
                    <a:lnTo>
                      <a:pt x="33" y="48"/>
                    </a:lnTo>
                    <a:close/>
                    <a:moveTo>
                      <a:pt x="35" y="40"/>
                    </a:moveTo>
                    <a:cubicBezTo>
                      <a:pt x="47" y="40"/>
                      <a:pt x="54" y="37"/>
                      <a:pt x="54" y="24"/>
                    </a:cubicBezTo>
                    <a:cubicBezTo>
                      <a:pt x="54" y="11"/>
                      <a:pt x="47" y="8"/>
                      <a:pt x="35" y="8"/>
                    </a:cubicBezTo>
                    <a:cubicBezTo>
                      <a:pt x="8" y="8"/>
                      <a:pt x="8" y="8"/>
                      <a:pt x="8" y="8"/>
                    </a:cubicBezTo>
                    <a:cubicBezTo>
                      <a:pt x="8" y="40"/>
                      <a:pt x="8" y="40"/>
                      <a:pt x="8" y="40"/>
                    </a:cubicBezTo>
                    <a:lnTo>
                      <a:pt x="35" y="4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14141"/>
                  </a:solidFill>
                  <a:effectLst/>
                  <a:uLnTx/>
                  <a:uFillTx/>
                  <a:latin typeface="Lato"/>
                  <a:ea typeface="+mn-ea"/>
                  <a:cs typeface="+mn-cs"/>
                </a:endParaRPr>
              </a:p>
            </p:txBody>
          </p:sp>
          <p:sp>
            <p:nvSpPr>
              <p:cNvPr id="107" name="Freeform 11">
                <a:extLst>
                  <a:ext uri="{FF2B5EF4-FFF2-40B4-BE49-F238E27FC236}">
                    <a16:creationId xmlns:a16="http://schemas.microsoft.com/office/drawing/2014/main" id="{C5709CB5-FDD9-41BF-2FDA-7D9C1894F6BA}"/>
                  </a:ext>
                </a:extLst>
              </p:cNvPr>
              <p:cNvSpPr>
                <a:spLocks/>
              </p:cNvSpPr>
              <p:nvPr/>
            </p:nvSpPr>
            <p:spPr bwMode="auto">
              <a:xfrm>
                <a:off x="11161569" y="6728704"/>
                <a:ext cx="26552" cy="33942"/>
              </a:xfrm>
              <a:custGeom>
                <a:avLst/>
                <a:gdLst>
                  <a:gd name="T0" fmla="*/ 38 w 97"/>
                  <a:gd name="T1" fmla="*/ 57 h 124"/>
                  <a:gd name="T2" fmla="*/ 14 w 97"/>
                  <a:gd name="T3" fmla="*/ 85 h 124"/>
                  <a:gd name="T4" fmla="*/ 14 w 97"/>
                  <a:gd name="T5" fmla="*/ 124 h 124"/>
                  <a:gd name="T6" fmla="*/ 0 w 97"/>
                  <a:gd name="T7" fmla="*/ 124 h 124"/>
                  <a:gd name="T8" fmla="*/ 0 w 97"/>
                  <a:gd name="T9" fmla="*/ 0 h 124"/>
                  <a:gd name="T10" fmla="*/ 14 w 97"/>
                  <a:gd name="T11" fmla="*/ 0 h 124"/>
                  <a:gd name="T12" fmla="*/ 14 w 97"/>
                  <a:gd name="T13" fmla="*/ 68 h 124"/>
                  <a:gd name="T14" fmla="*/ 76 w 97"/>
                  <a:gd name="T15" fmla="*/ 0 h 124"/>
                  <a:gd name="T16" fmla="*/ 91 w 97"/>
                  <a:gd name="T17" fmla="*/ 0 h 124"/>
                  <a:gd name="T18" fmla="*/ 47 w 97"/>
                  <a:gd name="T19" fmla="*/ 48 h 124"/>
                  <a:gd name="T20" fmla="*/ 97 w 97"/>
                  <a:gd name="T21" fmla="*/ 124 h 124"/>
                  <a:gd name="T22" fmla="*/ 82 w 97"/>
                  <a:gd name="T23" fmla="*/ 124 h 124"/>
                  <a:gd name="T24" fmla="*/ 38 w 97"/>
                  <a:gd name="T25" fmla="*/ 5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7" h="124">
                    <a:moveTo>
                      <a:pt x="38" y="57"/>
                    </a:moveTo>
                    <a:lnTo>
                      <a:pt x="14" y="85"/>
                    </a:lnTo>
                    <a:lnTo>
                      <a:pt x="14" y="124"/>
                    </a:lnTo>
                    <a:lnTo>
                      <a:pt x="0" y="124"/>
                    </a:lnTo>
                    <a:lnTo>
                      <a:pt x="0" y="0"/>
                    </a:lnTo>
                    <a:lnTo>
                      <a:pt x="14" y="0"/>
                    </a:lnTo>
                    <a:lnTo>
                      <a:pt x="14" y="68"/>
                    </a:lnTo>
                    <a:lnTo>
                      <a:pt x="76" y="0"/>
                    </a:lnTo>
                    <a:lnTo>
                      <a:pt x="91" y="0"/>
                    </a:lnTo>
                    <a:lnTo>
                      <a:pt x="47" y="48"/>
                    </a:lnTo>
                    <a:lnTo>
                      <a:pt x="97" y="124"/>
                    </a:lnTo>
                    <a:lnTo>
                      <a:pt x="82" y="124"/>
                    </a:lnTo>
                    <a:lnTo>
                      <a:pt x="38"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14141"/>
                  </a:solidFill>
                  <a:effectLst/>
                  <a:uLnTx/>
                  <a:uFillTx/>
                  <a:latin typeface="Lato"/>
                  <a:ea typeface="+mn-ea"/>
                  <a:cs typeface="+mn-cs"/>
                </a:endParaRPr>
              </a:p>
            </p:txBody>
          </p:sp>
          <p:sp>
            <p:nvSpPr>
              <p:cNvPr id="108" name="Freeform 12">
                <a:extLst>
                  <a:ext uri="{FF2B5EF4-FFF2-40B4-BE49-F238E27FC236}">
                    <a16:creationId xmlns:a16="http://schemas.microsoft.com/office/drawing/2014/main" id="{2CB8AC1F-06C7-05A1-3C97-087E4EAAFC6F}"/>
                  </a:ext>
                </a:extLst>
              </p:cNvPr>
              <p:cNvSpPr>
                <a:spLocks/>
              </p:cNvSpPr>
              <p:nvPr/>
            </p:nvSpPr>
            <p:spPr bwMode="auto">
              <a:xfrm>
                <a:off x="11191132" y="6727883"/>
                <a:ext cx="27646" cy="35311"/>
              </a:xfrm>
              <a:custGeom>
                <a:avLst/>
                <a:gdLst>
                  <a:gd name="T0" fmla="*/ 0 w 67"/>
                  <a:gd name="T1" fmla="*/ 75 h 85"/>
                  <a:gd name="T2" fmla="*/ 5 w 67"/>
                  <a:gd name="T3" fmla="*/ 69 h 85"/>
                  <a:gd name="T4" fmla="*/ 34 w 67"/>
                  <a:gd name="T5" fmla="*/ 77 h 85"/>
                  <a:gd name="T6" fmla="*/ 59 w 67"/>
                  <a:gd name="T7" fmla="*/ 61 h 85"/>
                  <a:gd name="T8" fmla="*/ 34 w 67"/>
                  <a:gd name="T9" fmla="*/ 45 h 85"/>
                  <a:gd name="T10" fmla="*/ 5 w 67"/>
                  <a:gd name="T11" fmla="*/ 22 h 85"/>
                  <a:gd name="T12" fmla="*/ 34 w 67"/>
                  <a:gd name="T13" fmla="*/ 0 h 85"/>
                  <a:gd name="T14" fmla="*/ 63 w 67"/>
                  <a:gd name="T15" fmla="*/ 8 h 85"/>
                  <a:gd name="T16" fmla="*/ 58 w 67"/>
                  <a:gd name="T17" fmla="*/ 15 h 85"/>
                  <a:gd name="T18" fmla="*/ 34 w 67"/>
                  <a:gd name="T19" fmla="*/ 8 h 85"/>
                  <a:gd name="T20" fmla="*/ 13 w 67"/>
                  <a:gd name="T21" fmla="*/ 22 h 85"/>
                  <a:gd name="T22" fmla="*/ 36 w 67"/>
                  <a:gd name="T23" fmla="*/ 37 h 85"/>
                  <a:gd name="T24" fmla="*/ 67 w 67"/>
                  <a:gd name="T25" fmla="*/ 61 h 85"/>
                  <a:gd name="T26" fmla="*/ 34 w 67"/>
                  <a:gd name="T27" fmla="*/ 85 h 85"/>
                  <a:gd name="T28" fmla="*/ 0 w 67"/>
                  <a:gd name="T29" fmla="*/ 7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7" h="85">
                    <a:moveTo>
                      <a:pt x="0" y="75"/>
                    </a:moveTo>
                    <a:cubicBezTo>
                      <a:pt x="5" y="69"/>
                      <a:pt x="5" y="69"/>
                      <a:pt x="5" y="69"/>
                    </a:cubicBezTo>
                    <a:cubicBezTo>
                      <a:pt x="15" y="75"/>
                      <a:pt x="24" y="77"/>
                      <a:pt x="34" y="77"/>
                    </a:cubicBezTo>
                    <a:cubicBezTo>
                      <a:pt x="51" y="77"/>
                      <a:pt x="59" y="72"/>
                      <a:pt x="59" y="61"/>
                    </a:cubicBezTo>
                    <a:cubicBezTo>
                      <a:pt x="59" y="49"/>
                      <a:pt x="49" y="48"/>
                      <a:pt x="34" y="45"/>
                    </a:cubicBezTo>
                    <a:cubicBezTo>
                      <a:pt x="16" y="42"/>
                      <a:pt x="5" y="39"/>
                      <a:pt x="5" y="22"/>
                    </a:cubicBezTo>
                    <a:cubicBezTo>
                      <a:pt x="5" y="7"/>
                      <a:pt x="15" y="0"/>
                      <a:pt x="34" y="0"/>
                    </a:cubicBezTo>
                    <a:cubicBezTo>
                      <a:pt x="47" y="0"/>
                      <a:pt x="56" y="3"/>
                      <a:pt x="63" y="8"/>
                    </a:cubicBezTo>
                    <a:cubicBezTo>
                      <a:pt x="58" y="15"/>
                      <a:pt x="58" y="15"/>
                      <a:pt x="58" y="15"/>
                    </a:cubicBezTo>
                    <a:cubicBezTo>
                      <a:pt x="52" y="11"/>
                      <a:pt x="43" y="8"/>
                      <a:pt x="34" y="8"/>
                    </a:cubicBezTo>
                    <a:cubicBezTo>
                      <a:pt x="19" y="8"/>
                      <a:pt x="13" y="12"/>
                      <a:pt x="13" y="22"/>
                    </a:cubicBezTo>
                    <a:cubicBezTo>
                      <a:pt x="13" y="33"/>
                      <a:pt x="22" y="35"/>
                      <a:pt x="36" y="37"/>
                    </a:cubicBezTo>
                    <a:cubicBezTo>
                      <a:pt x="54" y="40"/>
                      <a:pt x="67" y="43"/>
                      <a:pt x="67" y="61"/>
                    </a:cubicBezTo>
                    <a:cubicBezTo>
                      <a:pt x="67" y="77"/>
                      <a:pt x="57" y="85"/>
                      <a:pt x="34" y="85"/>
                    </a:cubicBezTo>
                    <a:cubicBezTo>
                      <a:pt x="22" y="85"/>
                      <a:pt x="11" y="82"/>
                      <a:pt x="0" y="7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14141"/>
                  </a:solidFill>
                  <a:effectLst/>
                  <a:uLnTx/>
                  <a:uFillTx/>
                  <a:latin typeface="Lato"/>
                  <a:ea typeface="+mn-ea"/>
                  <a:cs typeface="+mn-cs"/>
                </a:endParaRPr>
              </a:p>
            </p:txBody>
          </p:sp>
          <p:sp>
            <p:nvSpPr>
              <p:cNvPr id="109" name="Freeform 13">
                <a:extLst>
                  <a:ext uri="{FF2B5EF4-FFF2-40B4-BE49-F238E27FC236}">
                    <a16:creationId xmlns:a16="http://schemas.microsoft.com/office/drawing/2014/main" id="{00387A53-DDF3-07EE-2C76-10E14D715CDE}"/>
                  </a:ext>
                </a:extLst>
              </p:cNvPr>
              <p:cNvSpPr>
                <a:spLocks/>
              </p:cNvSpPr>
              <p:nvPr/>
            </p:nvSpPr>
            <p:spPr bwMode="auto">
              <a:xfrm>
                <a:off x="11204818" y="6587734"/>
                <a:ext cx="60768" cy="125915"/>
              </a:xfrm>
              <a:custGeom>
                <a:avLst/>
                <a:gdLst>
                  <a:gd name="T0" fmla="*/ 120 w 147"/>
                  <a:gd name="T1" fmla="*/ 0 h 303"/>
                  <a:gd name="T2" fmla="*/ 0 w 147"/>
                  <a:gd name="T3" fmla="*/ 125 h 303"/>
                  <a:gd name="T4" fmla="*/ 0 w 147"/>
                  <a:gd name="T5" fmla="*/ 303 h 303"/>
                  <a:gd name="T6" fmla="*/ 27 w 147"/>
                  <a:gd name="T7" fmla="*/ 303 h 303"/>
                  <a:gd name="T8" fmla="*/ 27 w 147"/>
                  <a:gd name="T9" fmla="*/ 125 h 303"/>
                  <a:gd name="T10" fmla="*/ 120 w 147"/>
                  <a:gd name="T11" fmla="*/ 26 h 303"/>
                  <a:gd name="T12" fmla="*/ 147 w 147"/>
                  <a:gd name="T13" fmla="*/ 27 h 303"/>
                  <a:gd name="T14" fmla="*/ 147 w 147"/>
                  <a:gd name="T15" fmla="*/ 1 h 303"/>
                  <a:gd name="T16" fmla="*/ 120 w 147"/>
                  <a:gd name="T17"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7" h="303">
                    <a:moveTo>
                      <a:pt x="120" y="0"/>
                    </a:moveTo>
                    <a:cubicBezTo>
                      <a:pt x="5" y="0"/>
                      <a:pt x="0" y="52"/>
                      <a:pt x="0" y="125"/>
                    </a:cubicBezTo>
                    <a:cubicBezTo>
                      <a:pt x="0" y="303"/>
                      <a:pt x="0" y="303"/>
                      <a:pt x="0" y="303"/>
                    </a:cubicBezTo>
                    <a:cubicBezTo>
                      <a:pt x="27" y="303"/>
                      <a:pt x="27" y="303"/>
                      <a:pt x="27" y="303"/>
                    </a:cubicBezTo>
                    <a:cubicBezTo>
                      <a:pt x="27" y="125"/>
                      <a:pt x="27" y="125"/>
                      <a:pt x="27" y="125"/>
                    </a:cubicBezTo>
                    <a:cubicBezTo>
                      <a:pt x="27" y="70"/>
                      <a:pt x="25" y="26"/>
                      <a:pt x="120" y="26"/>
                    </a:cubicBezTo>
                    <a:cubicBezTo>
                      <a:pt x="130" y="26"/>
                      <a:pt x="139" y="26"/>
                      <a:pt x="147" y="27"/>
                    </a:cubicBezTo>
                    <a:cubicBezTo>
                      <a:pt x="147" y="1"/>
                      <a:pt x="147" y="1"/>
                      <a:pt x="147" y="1"/>
                    </a:cubicBezTo>
                    <a:cubicBezTo>
                      <a:pt x="139" y="1"/>
                      <a:pt x="130" y="0"/>
                      <a:pt x="120"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14141"/>
                  </a:solidFill>
                  <a:effectLst/>
                  <a:uLnTx/>
                  <a:uFillTx/>
                  <a:latin typeface="Lato"/>
                  <a:ea typeface="+mn-ea"/>
                  <a:cs typeface="+mn-cs"/>
                </a:endParaRPr>
              </a:p>
            </p:txBody>
          </p:sp>
          <p:sp>
            <p:nvSpPr>
              <p:cNvPr id="110" name="Freeform 14">
                <a:extLst>
                  <a:ext uri="{FF2B5EF4-FFF2-40B4-BE49-F238E27FC236}">
                    <a16:creationId xmlns:a16="http://schemas.microsoft.com/office/drawing/2014/main" id="{4A331EC3-80F5-2933-C1B5-97889EF72F7C}"/>
                  </a:ext>
                </a:extLst>
              </p:cNvPr>
              <p:cNvSpPr>
                <a:spLocks/>
              </p:cNvSpPr>
              <p:nvPr/>
            </p:nvSpPr>
            <p:spPr bwMode="auto">
              <a:xfrm>
                <a:off x="10699242" y="6590197"/>
                <a:ext cx="100458" cy="125915"/>
              </a:xfrm>
              <a:custGeom>
                <a:avLst/>
                <a:gdLst>
                  <a:gd name="T0" fmla="*/ 0 w 243"/>
                  <a:gd name="T1" fmla="*/ 181 h 303"/>
                  <a:gd name="T2" fmla="*/ 0 w 243"/>
                  <a:gd name="T3" fmla="*/ 0 h 303"/>
                  <a:gd name="T4" fmla="*/ 28 w 243"/>
                  <a:gd name="T5" fmla="*/ 0 h 303"/>
                  <a:gd name="T6" fmla="*/ 28 w 243"/>
                  <a:gd name="T7" fmla="*/ 182 h 303"/>
                  <a:gd name="T8" fmla="*/ 123 w 243"/>
                  <a:gd name="T9" fmla="*/ 278 h 303"/>
                  <a:gd name="T10" fmla="*/ 216 w 243"/>
                  <a:gd name="T11" fmla="*/ 179 h 303"/>
                  <a:gd name="T12" fmla="*/ 216 w 243"/>
                  <a:gd name="T13" fmla="*/ 0 h 303"/>
                  <a:gd name="T14" fmla="*/ 243 w 243"/>
                  <a:gd name="T15" fmla="*/ 0 h 303"/>
                  <a:gd name="T16" fmla="*/ 243 w 243"/>
                  <a:gd name="T17" fmla="*/ 179 h 303"/>
                  <a:gd name="T18" fmla="*/ 123 w 243"/>
                  <a:gd name="T19" fmla="*/ 303 h 303"/>
                  <a:gd name="T20" fmla="*/ 0 w 243"/>
                  <a:gd name="T21" fmla="*/ 18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3" h="303">
                    <a:moveTo>
                      <a:pt x="0" y="181"/>
                    </a:moveTo>
                    <a:cubicBezTo>
                      <a:pt x="0" y="0"/>
                      <a:pt x="0" y="0"/>
                      <a:pt x="0" y="0"/>
                    </a:cubicBezTo>
                    <a:cubicBezTo>
                      <a:pt x="28" y="0"/>
                      <a:pt x="28" y="0"/>
                      <a:pt x="28" y="0"/>
                    </a:cubicBezTo>
                    <a:cubicBezTo>
                      <a:pt x="28" y="182"/>
                      <a:pt x="28" y="182"/>
                      <a:pt x="28" y="182"/>
                    </a:cubicBezTo>
                    <a:cubicBezTo>
                      <a:pt x="28" y="234"/>
                      <a:pt x="27" y="278"/>
                      <a:pt x="123" y="278"/>
                    </a:cubicBezTo>
                    <a:cubicBezTo>
                      <a:pt x="218" y="278"/>
                      <a:pt x="216" y="234"/>
                      <a:pt x="216" y="179"/>
                    </a:cubicBezTo>
                    <a:cubicBezTo>
                      <a:pt x="216" y="0"/>
                      <a:pt x="216" y="0"/>
                      <a:pt x="216" y="0"/>
                    </a:cubicBezTo>
                    <a:cubicBezTo>
                      <a:pt x="243" y="0"/>
                      <a:pt x="243" y="0"/>
                      <a:pt x="243" y="0"/>
                    </a:cubicBezTo>
                    <a:cubicBezTo>
                      <a:pt x="243" y="179"/>
                      <a:pt x="243" y="179"/>
                      <a:pt x="243" y="179"/>
                    </a:cubicBezTo>
                    <a:cubicBezTo>
                      <a:pt x="243" y="252"/>
                      <a:pt x="238" y="303"/>
                      <a:pt x="123" y="303"/>
                    </a:cubicBezTo>
                    <a:cubicBezTo>
                      <a:pt x="7" y="303"/>
                      <a:pt x="0" y="252"/>
                      <a:pt x="0" y="181"/>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14141"/>
                  </a:solidFill>
                  <a:effectLst/>
                  <a:uLnTx/>
                  <a:uFillTx/>
                  <a:latin typeface="Lato"/>
                  <a:ea typeface="+mn-ea"/>
                  <a:cs typeface="+mn-cs"/>
                </a:endParaRPr>
              </a:p>
            </p:txBody>
          </p:sp>
          <p:sp>
            <p:nvSpPr>
              <p:cNvPr id="111" name="Freeform 15">
                <a:extLst>
                  <a:ext uri="{FF2B5EF4-FFF2-40B4-BE49-F238E27FC236}">
                    <a16:creationId xmlns:a16="http://schemas.microsoft.com/office/drawing/2014/main" id="{2F0A7E9F-8E95-6DED-7853-70894C60DCC3}"/>
                  </a:ext>
                </a:extLst>
              </p:cNvPr>
              <p:cNvSpPr>
                <a:spLocks/>
              </p:cNvSpPr>
              <p:nvPr/>
            </p:nvSpPr>
            <p:spPr bwMode="auto">
              <a:xfrm>
                <a:off x="10818588" y="6587734"/>
                <a:ext cx="100185" cy="125915"/>
              </a:xfrm>
              <a:custGeom>
                <a:avLst/>
                <a:gdLst>
                  <a:gd name="T0" fmla="*/ 242 w 242"/>
                  <a:gd name="T1" fmla="*/ 122 h 303"/>
                  <a:gd name="T2" fmla="*/ 242 w 242"/>
                  <a:gd name="T3" fmla="*/ 303 h 303"/>
                  <a:gd name="T4" fmla="*/ 215 w 242"/>
                  <a:gd name="T5" fmla="*/ 303 h 303"/>
                  <a:gd name="T6" fmla="*/ 215 w 242"/>
                  <a:gd name="T7" fmla="*/ 122 h 303"/>
                  <a:gd name="T8" fmla="*/ 120 w 242"/>
                  <a:gd name="T9" fmla="*/ 26 h 303"/>
                  <a:gd name="T10" fmla="*/ 27 w 242"/>
                  <a:gd name="T11" fmla="*/ 125 h 303"/>
                  <a:gd name="T12" fmla="*/ 27 w 242"/>
                  <a:gd name="T13" fmla="*/ 303 h 303"/>
                  <a:gd name="T14" fmla="*/ 0 w 242"/>
                  <a:gd name="T15" fmla="*/ 303 h 303"/>
                  <a:gd name="T16" fmla="*/ 0 w 242"/>
                  <a:gd name="T17" fmla="*/ 125 h 303"/>
                  <a:gd name="T18" fmla="*/ 120 w 242"/>
                  <a:gd name="T19" fmla="*/ 0 h 303"/>
                  <a:gd name="T20" fmla="*/ 242 w 242"/>
                  <a:gd name="T21" fmla="*/ 122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2" h="303">
                    <a:moveTo>
                      <a:pt x="242" y="122"/>
                    </a:moveTo>
                    <a:cubicBezTo>
                      <a:pt x="242" y="303"/>
                      <a:pt x="242" y="303"/>
                      <a:pt x="242" y="303"/>
                    </a:cubicBezTo>
                    <a:cubicBezTo>
                      <a:pt x="215" y="303"/>
                      <a:pt x="215" y="303"/>
                      <a:pt x="215" y="303"/>
                    </a:cubicBezTo>
                    <a:cubicBezTo>
                      <a:pt x="215" y="122"/>
                      <a:pt x="215" y="122"/>
                      <a:pt x="215" y="122"/>
                    </a:cubicBezTo>
                    <a:cubicBezTo>
                      <a:pt x="215" y="70"/>
                      <a:pt x="215" y="26"/>
                      <a:pt x="120" y="26"/>
                    </a:cubicBezTo>
                    <a:cubicBezTo>
                      <a:pt x="25" y="26"/>
                      <a:pt x="27" y="70"/>
                      <a:pt x="27" y="125"/>
                    </a:cubicBezTo>
                    <a:cubicBezTo>
                      <a:pt x="27" y="303"/>
                      <a:pt x="27" y="303"/>
                      <a:pt x="27" y="303"/>
                    </a:cubicBezTo>
                    <a:cubicBezTo>
                      <a:pt x="0" y="303"/>
                      <a:pt x="0" y="303"/>
                      <a:pt x="0" y="303"/>
                    </a:cubicBezTo>
                    <a:cubicBezTo>
                      <a:pt x="0" y="125"/>
                      <a:pt x="0" y="125"/>
                      <a:pt x="0" y="125"/>
                    </a:cubicBezTo>
                    <a:cubicBezTo>
                      <a:pt x="0" y="52"/>
                      <a:pt x="5" y="0"/>
                      <a:pt x="120" y="0"/>
                    </a:cubicBezTo>
                    <a:cubicBezTo>
                      <a:pt x="235" y="0"/>
                      <a:pt x="242" y="52"/>
                      <a:pt x="242" y="12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14141"/>
                  </a:solidFill>
                  <a:effectLst/>
                  <a:uLnTx/>
                  <a:uFillTx/>
                  <a:latin typeface="Lato"/>
                  <a:ea typeface="+mn-ea"/>
                  <a:cs typeface="+mn-cs"/>
                </a:endParaRPr>
              </a:p>
            </p:txBody>
          </p:sp>
          <p:sp>
            <p:nvSpPr>
              <p:cNvPr id="112" name="Rectangle 16">
                <a:extLst>
                  <a:ext uri="{FF2B5EF4-FFF2-40B4-BE49-F238E27FC236}">
                    <a16:creationId xmlns:a16="http://schemas.microsoft.com/office/drawing/2014/main" id="{E4E51505-38FA-F09E-A68D-C037987A60A2}"/>
                  </a:ext>
                </a:extLst>
              </p:cNvPr>
              <p:cNvSpPr>
                <a:spLocks noChangeArrowheads="1"/>
              </p:cNvSpPr>
              <p:nvPr/>
            </p:nvSpPr>
            <p:spPr bwMode="auto">
              <a:xfrm>
                <a:off x="10939849" y="6590745"/>
                <a:ext cx="10675" cy="122904"/>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14141"/>
                  </a:solidFill>
                  <a:effectLst/>
                  <a:uLnTx/>
                  <a:uFillTx/>
                  <a:latin typeface="Lato"/>
                  <a:ea typeface="+mn-ea"/>
                  <a:cs typeface="+mn-cs"/>
                </a:endParaRPr>
              </a:p>
            </p:txBody>
          </p:sp>
          <p:sp>
            <p:nvSpPr>
              <p:cNvPr id="113" name="Freeform 17">
                <a:extLst>
                  <a:ext uri="{FF2B5EF4-FFF2-40B4-BE49-F238E27FC236}">
                    <a16:creationId xmlns:a16="http://schemas.microsoft.com/office/drawing/2014/main" id="{E28C34AB-79BD-E99A-EBB4-61F664BBF1BB}"/>
                  </a:ext>
                </a:extLst>
              </p:cNvPr>
              <p:cNvSpPr>
                <a:spLocks noEditPoints="1"/>
              </p:cNvSpPr>
              <p:nvPr/>
            </p:nvSpPr>
            <p:spPr bwMode="auto">
              <a:xfrm>
                <a:off x="10971054" y="6590745"/>
                <a:ext cx="98816" cy="122904"/>
              </a:xfrm>
              <a:custGeom>
                <a:avLst/>
                <a:gdLst>
                  <a:gd name="T0" fmla="*/ 0 w 239"/>
                  <a:gd name="T1" fmla="*/ 0 h 296"/>
                  <a:gd name="T2" fmla="*/ 139 w 239"/>
                  <a:gd name="T3" fmla="*/ 0 h 296"/>
                  <a:gd name="T4" fmla="*/ 239 w 239"/>
                  <a:gd name="T5" fmla="*/ 95 h 296"/>
                  <a:gd name="T6" fmla="*/ 139 w 239"/>
                  <a:gd name="T7" fmla="*/ 193 h 296"/>
                  <a:gd name="T8" fmla="*/ 27 w 239"/>
                  <a:gd name="T9" fmla="*/ 193 h 296"/>
                  <a:gd name="T10" fmla="*/ 27 w 239"/>
                  <a:gd name="T11" fmla="*/ 296 h 296"/>
                  <a:gd name="T12" fmla="*/ 0 w 239"/>
                  <a:gd name="T13" fmla="*/ 296 h 296"/>
                  <a:gd name="T14" fmla="*/ 0 w 239"/>
                  <a:gd name="T15" fmla="*/ 0 h 296"/>
                  <a:gd name="T16" fmla="*/ 139 w 239"/>
                  <a:gd name="T17" fmla="*/ 167 h 296"/>
                  <a:gd name="T18" fmla="*/ 211 w 239"/>
                  <a:gd name="T19" fmla="*/ 96 h 296"/>
                  <a:gd name="T20" fmla="*/ 138 w 239"/>
                  <a:gd name="T21" fmla="*/ 26 h 296"/>
                  <a:gd name="T22" fmla="*/ 27 w 239"/>
                  <a:gd name="T23" fmla="*/ 26 h 296"/>
                  <a:gd name="T24" fmla="*/ 27 w 239"/>
                  <a:gd name="T25" fmla="*/ 167 h 296"/>
                  <a:gd name="T26" fmla="*/ 139 w 239"/>
                  <a:gd name="T27" fmla="*/ 167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9" h="296">
                    <a:moveTo>
                      <a:pt x="0" y="0"/>
                    </a:moveTo>
                    <a:cubicBezTo>
                      <a:pt x="139" y="0"/>
                      <a:pt x="139" y="0"/>
                      <a:pt x="139" y="0"/>
                    </a:cubicBezTo>
                    <a:cubicBezTo>
                      <a:pt x="208" y="0"/>
                      <a:pt x="239" y="34"/>
                      <a:pt x="239" y="95"/>
                    </a:cubicBezTo>
                    <a:cubicBezTo>
                      <a:pt x="239" y="156"/>
                      <a:pt x="208" y="193"/>
                      <a:pt x="139" y="193"/>
                    </a:cubicBezTo>
                    <a:cubicBezTo>
                      <a:pt x="27" y="193"/>
                      <a:pt x="27" y="193"/>
                      <a:pt x="27" y="193"/>
                    </a:cubicBezTo>
                    <a:cubicBezTo>
                      <a:pt x="27" y="296"/>
                      <a:pt x="27" y="296"/>
                      <a:pt x="27" y="296"/>
                    </a:cubicBezTo>
                    <a:cubicBezTo>
                      <a:pt x="0" y="296"/>
                      <a:pt x="0" y="296"/>
                      <a:pt x="0" y="296"/>
                    </a:cubicBezTo>
                    <a:lnTo>
                      <a:pt x="0" y="0"/>
                    </a:lnTo>
                    <a:close/>
                    <a:moveTo>
                      <a:pt x="139" y="167"/>
                    </a:moveTo>
                    <a:cubicBezTo>
                      <a:pt x="187" y="167"/>
                      <a:pt x="211" y="143"/>
                      <a:pt x="211" y="96"/>
                    </a:cubicBezTo>
                    <a:cubicBezTo>
                      <a:pt x="211" y="49"/>
                      <a:pt x="185" y="26"/>
                      <a:pt x="138" y="26"/>
                    </a:cubicBezTo>
                    <a:cubicBezTo>
                      <a:pt x="27" y="26"/>
                      <a:pt x="27" y="26"/>
                      <a:pt x="27" y="26"/>
                    </a:cubicBezTo>
                    <a:cubicBezTo>
                      <a:pt x="27" y="167"/>
                      <a:pt x="27" y="167"/>
                      <a:pt x="27" y="167"/>
                    </a:cubicBezTo>
                    <a:lnTo>
                      <a:pt x="139" y="16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14141"/>
                  </a:solidFill>
                  <a:effectLst/>
                  <a:uLnTx/>
                  <a:uFillTx/>
                  <a:latin typeface="Lato"/>
                  <a:ea typeface="+mn-ea"/>
                  <a:cs typeface="+mn-cs"/>
                </a:endParaRPr>
              </a:p>
            </p:txBody>
          </p:sp>
          <p:sp>
            <p:nvSpPr>
              <p:cNvPr id="114" name="Freeform 18">
                <a:extLst>
                  <a:ext uri="{FF2B5EF4-FFF2-40B4-BE49-F238E27FC236}">
                    <a16:creationId xmlns:a16="http://schemas.microsoft.com/office/drawing/2014/main" id="{4CA97C29-0EB6-1E70-C14E-155CABCCE87B}"/>
                  </a:ext>
                </a:extLst>
              </p:cNvPr>
              <p:cNvSpPr>
                <a:spLocks noEditPoints="1"/>
              </p:cNvSpPr>
              <p:nvPr/>
            </p:nvSpPr>
            <p:spPr bwMode="auto">
              <a:xfrm>
                <a:off x="11082735" y="6587460"/>
                <a:ext cx="105933" cy="128653"/>
              </a:xfrm>
              <a:custGeom>
                <a:avLst/>
                <a:gdLst>
                  <a:gd name="T0" fmla="*/ 0 w 256"/>
                  <a:gd name="T1" fmla="*/ 155 h 310"/>
                  <a:gd name="T2" fmla="*/ 137 w 256"/>
                  <a:gd name="T3" fmla="*/ 0 h 310"/>
                  <a:gd name="T4" fmla="*/ 256 w 256"/>
                  <a:gd name="T5" fmla="*/ 160 h 310"/>
                  <a:gd name="T6" fmla="*/ 27 w 256"/>
                  <a:gd name="T7" fmla="*/ 160 h 310"/>
                  <a:gd name="T8" fmla="*/ 139 w 256"/>
                  <a:gd name="T9" fmla="*/ 286 h 310"/>
                  <a:gd name="T10" fmla="*/ 236 w 256"/>
                  <a:gd name="T11" fmla="*/ 254 h 310"/>
                  <a:gd name="T12" fmla="*/ 251 w 256"/>
                  <a:gd name="T13" fmla="*/ 274 h 310"/>
                  <a:gd name="T14" fmla="*/ 139 w 256"/>
                  <a:gd name="T15" fmla="*/ 310 h 310"/>
                  <a:gd name="T16" fmla="*/ 0 w 256"/>
                  <a:gd name="T17" fmla="*/ 155 h 310"/>
                  <a:gd name="T18" fmla="*/ 27 w 256"/>
                  <a:gd name="T19" fmla="*/ 135 h 310"/>
                  <a:gd name="T20" fmla="*/ 229 w 256"/>
                  <a:gd name="T21" fmla="*/ 135 h 310"/>
                  <a:gd name="T22" fmla="*/ 136 w 256"/>
                  <a:gd name="T23" fmla="*/ 25 h 310"/>
                  <a:gd name="T24" fmla="*/ 27 w 256"/>
                  <a:gd name="T25" fmla="*/ 135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310">
                    <a:moveTo>
                      <a:pt x="0" y="155"/>
                    </a:moveTo>
                    <a:cubicBezTo>
                      <a:pt x="0" y="68"/>
                      <a:pt x="25" y="0"/>
                      <a:pt x="137" y="0"/>
                    </a:cubicBezTo>
                    <a:cubicBezTo>
                      <a:pt x="252" y="0"/>
                      <a:pt x="256" y="78"/>
                      <a:pt x="256" y="160"/>
                    </a:cubicBezTo>
                    <a:cubicBezTo>
                      <a:pt x="27" y="160"/>
                      <a:pt x="27" y="160"/>
                      <a:pt x="27" y="160"/>
                    </a:cubicBezTo>
                    <a:cubicBezTo>
                      <a:pt x="27" y="232"/>
                      <a:pt x="45" y="286"/>
                      <a:pt x="139" y="286"/>
                    </a:cubicBezTo>
                    <a:cubicBezTo>
                      <a:pt x="189" y="286"/>
                      <a:pt x="212" y="272"/>
                      <a:pt x="236" y="254"/>
                    </a:cubicBezTo>
                    <a:cubicBezTo>
                      <a:pt x="251" y="274"/>
                      <a:pt x="251" y="274"/>
                      <a:pt x="251" y="274"/>
                    </a:cubicBezTo>
                    <a:cubicBezTo>
                      <a:pt x="224" y="294"/>
                      <a:pt x="192" y="310"/>
                      <a:pt x="139" y="310"/>
                    </a:cubicBezTo>
                    <a:cubicBezTo>
                      <a:pt x="22" y="310"/>
                      <a:pt x="0" y="242"/>
                      <a:pt x="0" y="155"/>
                    </a:cubicBezTo>
                    <a:close/>
                    <a:moveTo>
                      <a:pt x="27" y="135"/>
                    </a:moveTo>
                    <a:cubicBezTo>
                      <a:pt x="229" y="135"/>
                      <a:pt x="229" y="135"/>
                      <a:pt x="229" y="135"/>
                    </a:cubicBezTo>
                    <a:cubicBezTo>
                      <a:pt x="226" y="76"/>
                      <a:pt x="223" y="25"/>
                      <a:pt x="136" y="25"/>
                    </a:cubicBezTo>
                    <a:cubicBezTo>
                      <a:pt x="53" y="25"/>
                      <a:pt x="30" y="70"/>
                      <a:pt x="27" y="1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14141"/>
                  </a:solidFill>
                  <a:effectLst/>
                  <a:uLnTx/>
                  <a:uFillTx/>
                  <a:latin typeface="Lato"/>
                  <a:ea typeface="+mn-ea"/>
                  <a:cs typeface="+mn-cs"/>
                </a:endParaRPr>
              </a:p>
            </p:txBody>
          </p:sp>
          <p:sp>
            <p:nvSpPr>
              <p:cNvPr id="115" name="Freeform 19">
                <a:extLst>
                  <a:ext uri="{FF2B5EF4-FFF2-40B4-BE49-F238E27FC236}">
                    <a16:creationId xmlns:a16="http://schemas.microsoft.com/office/drawing/2014/main" id="{66F712D5-9663-C80A-D592-A5E017A8AC6F}"/>
                  </a:ext>
                </a:extLst>
              </p:cNvPr>
              <p:cNvSpPr>
                <a:spLocks/>
              </p:cNvSpPr>
              <p:nvPr/>
            </p:nvSpPr>
            <p:spPr bwMode="auto">
              <a:xfrm>
                <a:off x="10625883" y="6590197"/>
                <a:ext cx="53924" cy="150551"/>
              </a:xfrm>
              <a:custGeom>
                <a:avLst/>
                <a:gdLst>
                  <a:gd name="T0" fmla="*/ 10 w 130"/>
                  <a:gd name="T1" fmla="*/ 362 h 362"/>
                  <a:gd name="T2" fmla="*/ 130 w 130"/>
                  <a:gd name="T3" fmla="*/ 237 h 362"/>
                  <a:gd name="T4" fmla="*/ 130 w 130"/>
                  <a:gd name="T5" fmla="*/ 0 h 362"/>
                  <a:gd name="T6" fmla="*/ 103 w 130"/>
                  <a:gd name="T7" fmla="*/ 0 h 362"/>
                  <a:gd name="T8" fmla="*/ 103 w 130"/>
                  <a:gd name="T9" fmla="*/ 237 h 362"/>
                  <a:gd name="T10" fmla="*/ 10 w 130"/>
                  <a:gd name="T11" fmla="*/ 336 h 362"/>
                  <a:gd name="T12" fmla="*/ 0 w 130"/>
                  <a:gd name="T13" fmla="*/ 336 h 362"/>
                  <a:gd name="T14" fmla="*/ 0 w 130"/>
                  <a:gd name="T15" fmla="*/ 361 h 362"/>
                  <a:gd name="T16" fmla="*/ 10 w 130"/>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362">
                    <a:moveTo>
                      <a:pt x="10" y="362"/>
                    </a:moveTo>
                    <a:cubicBezTo>
                      <a:pt x="126" y="362"/>
                      <a:pt x="130" y="310"/>
                      <a:pt x="130" y="237"/>
                    </a:cubicBezTo>
                    <a:cubicBezTo>
                      <a:pt x="130" y="0"/>
                      <a:pt x="130" y="0"/>
                      <a:pt x="130" y="0"/>
                    </a:cubicBezTo>
                    <a:cubicBezTo>
                      <a:pt x="103" y="0"/>
                      <a:pt x="103" y="0"/>
                      <a:pt x="103" y="0"/>
                    </a:cubicBezTo>
                    <a:cubicBezTo>
                      <a:pt x="103" y="237"/>
                      <a:pt x="103" y="237"/>
                      <a:pt x="103" y="237"/>
                    </a:cubicBezTo>
                    <a:cubicBezTo>
                      <a:pt x="103" y="292"/>
                      <a:pt x="105" y="336"/>
                      <a:pt x="10" y="336"/>
                    </a:cubicBezTo>
                    <a:cubicBezTo>
                      <a:pt x="7" y="336"/>
                      <a:pt x="3" y="336"/>
                      <a:pt x="0" y="336"/>
                    </a:cubicBezTo>
                    <a:cubicBezTo>
                      <a:pt x="0" y="361"/>
                      <a:pt x="0" y="361"/>
                      <a:pt x="0" y="361"/>
                    </a:cubicBezTo>
                    <a:cubicBezTo>
                      <a:pt x="3" y="362"/>
                      <a:pt x="7" y="362"/>
                      <a:pt x="10" y="36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14141"/>
                  </a:solidFill>
                  <a:effectLst/>
                  <a:uLnTx/>
                  <a:uFillTx/>
                  <a:latin typeface="Lato"/>
                  <a:ea typeface="+mn-ea"/>
                  <a:cs typeface="+mn-cs"/>
                </a:endParaRPr>
              </a:p>
            </p:txBody>
          </p:sp>
          <p:sp>
            <p:nvSpPr>
              <p:cNvPr id="116" name="Freeform 20">
                <a:extLst>
                  <a:ext uri="{FF2B5EF4-FFF2-40B4-BE49-F238E27FC236}">
                    <a16:creationId xmlns:a16="http://schemas.microsoft.com/office/drawing/2014/main" id="{70EBC3F2-5911-A95B-DFA2-AA89A466D5F0}"/>
                  </a:ext>
                </a:extLst>
              </p:cNvPr>
              <p:cNvSpPr>
                <a:spLocks noEditPoints="1"/>
              </p:cNvSpPr>
              <p:nvPr/>
            </p:nvSpPr>
            <p:spPr bwMode="auto">
              <a:xfrm>
                <a:off x="11232465" y="6698594"/>
                <a:ext cx="15602" cy="15876"/>
              </a:xfrm>
              <a:custGeom>
                <a:avLst/>
                <a:gdLst>
                  <a:gd name="T0" fmla="*/ 19 w 38"/>
                  <a:gd name="T1" fmla="*/ 38 h 38"/>
                  <a:gd name="T2" fmla="*/ 0 w 38"/>
                  <a:gd name="T3" fmla="*/ 19 h 38"/>
                  <a:gd name="T4" fmla="*/ 19 w 38"/>
                  <a:gd name="T5" fmla="*/ 0 h 38"/>
                  <a:gd name="T6" fmla="*/ 38 w 38"/>
                  <a:gd name="T7" fmla="*/ 19 h 38"/>
                  <a:gd name="T8" fmla="*/ 19 w 38"/>
                  <a:gd name="T9" fmla="*/ 38 h 38"/>
                  <a:gd name="T10" fmla="*/ 19 w 38"/>
                  <a:gd name="T11" fmla="*/ 2 h 38"/>
                  <a:gd name="T12" fmla="*/ 3 w 38"/>
                  <a:gd name="T13" fmla="*/ 19 h 38"/>
                  <a:gd name="T14" fmla="*/ 19 w 38"/>
                  <a:gd name="T15" fmla="*/ 35 h 38"/>
                  <a:gd name="T16" fmla="*/ 36 w 38"/>
                  <a:gd name="T17" fmla="*/ 19 h 38"/>
                  <a:gd name="T18" fmla="*/ 19 w 38"/>
                  <a:gd name="T19"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38">
                    <a:moveTo>
                      <a:pt x="19" y="38"/>
                    </a:moveTo>
                    <a:cubicBezTo>
                      <a:pt x="9" y="38"/>
                      <a:pt x="0" y="29"/>
                      <a:pt x="0" y="19"/>
                    </a:cubicBezTo>
                    <a:cubicBezTo>
                      <a:pt x="0" y="8"/>
                      <a:pt x="9" y="0"/>
                      <a:pt x="19" y="0"/>
                    </a:cubicBezTo>
                    <a:cubicBezTo>
                      <a:pt x="30" y="0"/>
                      <a:pt x="38" y="8"/>
                      <a:pt x="38" y="19"/>
                    </a:cubicBezTo>
                    <a:cubicBezTo>
                      <a:pt x="38" y="29"/>
                      <a:pt x="30" y="38"/>
                      <a:pt x="19" y="38"/>
                    </a:cubicBezTo>
                    <a:close/>
                    <a:moveTo>
                      <a:pt x="19" y="2"/>
                    </a:moveTo>
                    <a:cubicBezTo>
                      <a:pt x="10" y="2"/>
                      <a:pt x="3" y="10"/>
                      <a:pt x="3" y="19"/>
                    </a:cubicBezTo>
                    <a:cubicBezTo>
                      <a:pt x="3" y="28"/>
                      <a:pt x="10" y="35"/>
                      <a:pt x="19" y="35"/>
                    </a:cubicBezTo>
                    <a:cubicBezTo>
                      <a:pt x="28" y="35"/>
                      <a:pt x="36" y="28"/>
                      <a:pt x="36" y="19"/>
                    </a:cubicBezTo>
                    <a:cubicBezTo>
                      <a:pt x="36" y="10"/>
                      <a:pt x="28" y="2"/>
                      <a:pt x="19" y="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14141"/>
                  </a:solidFill>
                  <a:effectLst/>
                  <a:uLnTx/>
                  <a:uFillTx/>
                  <a:latin typeface="Lato"/>
                  <a:ea typeface="+mn-ea"/>
                  <a:cs typeface="+mn-cs"/>
                </a:endParaRPr>
              </a:p>
            </p:txBody>
          </p:sp>
          <p:sp>
            <p:nvSpPr>
              <p:cNvPr id="117" name="Freeform 21">
                <a:extLst>
                  <a:ext uri="{FF2B5EF4-FFF2-40B4-BE49-F238E27FC236}">
                    <a16:creationId xmlns:a16="http://schemas.microsoft.com/office/drawing/2014/main" id="{E100AD66-9228-7422-79E2-53BB7E31672E}"/>
                  </a:ext>
                </a:extLst>
              </p:cNvPr>
              <p:cNvSpPr>
                <a:spLocks noEditPoints="1"/>
              </p:cNvSpPr>
              <p:nvPr/>
            </p:nvSpPr>
            <p:spPr bwMode="auto">
              <a:xfrm>
                <a:off x="11237392" y="6701879"/>
                <a:ext cx="7117" cy="9307"/>
              </a:xfrm>
              <a:custGeom>
                <a:avLst/>
                <a:gdLst>
                  <a:gd name="T0" fmla="*/ 8 w 17"/>
                  <a:gd name="T1" fmla="*/ 13 h 22"/>
                  <a:gd name="T2" fmla="*/ 2 w 17"/>
                  <a:gd name="T3" fmla="*/ 13 h 22"/>
                  <a:gd name="T4" fmla="*/ 2 w 17"/>
                  <a:gd name="T5" fmla="*/ 22 h 22"/>
                  <a:gd name="T6" fmla="*/ 0 w 17"/>
                  <a:gd name="T7" fmla="*/ 22 h 22"/>
                  <a:gd name="T8" fmla="*/ 0 w 17"/>
                  <a:gd name="T9" fmla="*/ 0 h 22"/>
                  <a:gd name="T10" fmla="*/ 9 w 17"/>
                  <a:gd name="T11" fmla="*/ 0 h 22"/>
                  <a:gd name="T12" fmla="*/ 17 w 17"/>
                  <a:gd name="T13" fmla="*/ 7 h 22"/>
                  <a:gd name="T14" fmla="*/ 12 w 17"/>
                  <a:gd name="T15" fmla="*/ 13 h 22"/>
                  <a:gd name="T16" fmla="*/ 16 w 17"/>
                  <a:gd name="T17" fmla="*/ 22 h 22"/>
                  <a:gd name="T18" fmla="*/ 13 w 17"/>
                  <a:gd name="T19" fmla="*/ 22 h 22"/>
                  <a:gd name="T20" fmla="*/ 8 w 17"/>
                  <a:gd name="T21" fmla="*/ 13 h 22"/>
                  <a:gd name="T22" fmla="*/ 9 w 17"/>
                  <a:gd name="T23" fmla="*/ 11 h 22"/>
                  <a:gd name="T24" fmla="*/ 14 w 17"/>
                  <a:gd name="T25" fmla="*/ 7 h 22"/>
                  <a:gd name="T26" fmla="*/ 9 w 17"/>
                  <a:gd name="T27" fmla="*/ 3 h 22"/>
                  <a:gd name="T28" fmla="*/ 2 w 17"/>
                  <a:gd name="T29" fmla="*/ 3 h 22"/>
                  <a:gd name="T30" fmla="*/ 2 w 17"/>
                  <a:gd name="T31" fmla="*/ 11 h 22"/>
                  <a:gd name="T32" fmla="*/ 9 w 17"/>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 h="22">
                    <a:moveTo>
                      <a:pt x="8" y="13"/>
                    </a:moveTo>
                    <a:cubicBezTo>
                      <a:pt x="2" y="13"/>
                      <a:pt x="2" y="13"/>
                      <a:pt x="2" y="13"/>
                    </a:cubicBezTo>
                    <a:cubicBezTo>
                      <a:pt x="2" y="22"/>
                      <a:pt x="2" y="22"/>
                      <a:pt x="2" y="22"/>
                    </a:cubicBezTo>
                    <a:cubicBezTo>
                      <a:pt x="0" y="22"/>
                      <a:pt x="0" y="22"/>
                      <a:pt x="0" y="22"/>
                    </a:cubicBezTo>
                    <a:cubicBezTo>
                      <a:pt x="0" y="0"/>
                      <a:pt x="0" y="0"/>
                      <a:pt x="0" y="0"/>
                    </a:cubicBezTo>
                    <a:cubicBezTo>
                      <a:pt x="9" y="0"/>
                      <a:pt x="9" y="0"/>
                      <a:pt x="9" y="0"/>
                    </a:cubicBezTo>
                    <a:cubicBezTo>
                      <a:pt x="15" y="0"/>
                      <a:pt x="17" y="2"/>
                      <a:pt x="17" y="7"/>
                    </a:cubicBezTo>
                    <a:cubicBezTo>
                      <a:pt x="17" y="10"/>
                      <a:pt x="15" y="12"/>
                      <a:pt x="12" y="13"/>
                    </a:cubicBezTo>
                    <a:cubicBezTo>
                      <a:pt x="16" y="22"/>
                      <a:pt x="16" y="22"/>
                      <a:pt x="16" y="22"/>
                    </a:cubicBezTo>
                    <a:cubicBezTo>
                      <a:pt x="13" y="22"/>
                      <a:pt x="13" y="22"/>
                      <a:pt x="13" y="22"/>
                    </a:cubicBezTo>
                    <a:lnTo>
                      <a:pt x="8" y="13"/>
                    </a:lnTo>
                    <a:close/>
                    <a:moveTo>
                      <a:pt x="9" y="11"/>
                    </a:moveTo>
                    <a:cubicBezTo>
                      <a:pt x="12" y="11"/>
                      <a:pt x="14" y="10"/>
                      <a:pt x="14" y="7"/>
                    </a:cubicBezTo>
                    <a:cubicBezTo>
                      <a:pt x="14" y="4"/>
                      <a:pt x="12" y="3"/>
                      <a:pt x="9" y="3"/>
                    </a:cubicBezTo>
                    <a:cubicBezTo>
                      <a:pt x="2" y="3"/>
                      <a:pt x="2" y="3"/>
                      <a:pt x="2" y="3"/>
                    </a:cubicBezTo>
                    <a:cubicBezTo>
                      <a:pt x="2" y="11"/>
                      <a:pt x="2" y="11"/>
                      <a:pt x="2" y="11"/>
                    </a:cubicBezTo>
                    <a:lnTo>
                      <a:pt x="9"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414141"/>
                  </a:solidFill>
                  <a:effectLst/>
                  <a:uLnTx/>
                  <a:uFillTx/>
                  <a:latin typeface="Lato"/>
                  <a:ea typeface="+mn-ea"/>
                  <a:cs typeface="+mn-cs"/>
                </a:endParaRPr>
              </a:p>
            </p:txBody>
          </p:sp>
        </p:grpSp>
        <p:sp>
          <p:nvSpPr>
            <p:cNvPr id="99" name="TextBox 98">
              <a:extLst>
                <a:ext uri="{FF2B5EF4-FFF2-40B4-BE49-F238E27FC236}">
                  <a16:creationId xmlns:a16="http://schemas.microsoft.com/office/drawing/2014/main" id="{C42848A6-1FF2-A40D-3842-252EBB78306A}"/>
                </a:ext>
              </a:extLst>
            </p:cNvPr>
            <p:cNvSpPr txBox="1"/>
            <p:nvPr/>
          </p:nvSpPr>
          <p:spPr>
            <a:xfrm>
              <a:off x="11475416" y="6632956"/>
              <a:ext cx="287571" cy="92333"/>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600"/>
                </a:spcBef>
                <a:spcAft>
                  <a:spcPts val="0"/>
                </a:spcAft>
                <a:buClrTx/>
                <a:buSzTx/>
                <a:buFontTx/>
                <a:buNone/>
                <a:tabLst/>
                <a:defRPr/>
              </a:pPr>
              <a:fld id="{A9190996-0CE1-4162-A170-BB14DF216BD4}" type="slidenum">
                <a:rPr kumimoji="0" lang="en-US" sz="600" b="0" i="0" u="none" strike="noStrike" kern="1200" cap="none" spc="0" normalizeH="0" baseline="0" noProof="0" smtClean="0">
                  <a:ln>
                    <a:noFill/>
                  </a:ln>
                  <a:solidFill>
                    <a:srgbClr val="FFFFFF"/>
                  </a:solidFill>
                  <a:effectLst/>
                  <a:uLnTx/>
                  <a:uFillTx/>
                  <a:latin typeface="Lato"/>
                  <a:ea typeface="+mn-ea"/>
                  <a:cs typeface="+mn-cs"/>
                </a:rPr>
                <a:pPr marL="0" marR="0" lvl="0" indent="0" algn="r" defTabSz="914377" rtl="0" eaLnBrk="1" fontAlgn="auto" latinLnBrk="0" hangingPunct="1">
                  <a:lnSpc>
                    <a:spcPct val="100000"/>
                  </a:lnSpc>
                  <a:spcBef>
                    <a:spcPts val="600"/>
                  </a:spcBef>
                  <a:spcAft>
                    <a:spcPts val="0"/>
                  </a:spcAft>
                  <a:buClrTx/>
                  <a:buSzTx/>
                  <a:buFontTx/>
                  <a:buNone/>
                  <a:tabLst/>
                  <a:defRPr/>
                </a:pPr>
                <a:t>7</a:t>
              </a:fld>
              <a:endParaRPr kumimoji="0" lang="en-US" sz="600" b="0" i="0" u="none" strike="noStrike" kern="1200" cap="none" spc="0" normalizeH="0" baseline="0" noProof="0" dirty="0">
                <a:ln>
                  <a:noFill/>
                </a:ln>
                <a:solidFill>
                  <a:srgbClr val="FFFFFF"/>
                </a:solidFill>
                <a:effectLst/>
                <a:uLnTx/>
                <a:uFillTx/>
                <a:latin typeface="Lato"/>
                <a:ea typeface="+mn-ea"/>
                <a:cs typeface="+mn-cs"/>
              </a:endParaRPr>
            </a:p>
          </p:txBody>
        </p:sp>
        <p:cxnSp>
          <p:nvCxnSpPr>
            <p:cNvPr id="100" name="Straight Connector 99">
              <a:extLst>
                <a:ext uri="{FF2B5EF4-FFF2-40B4-BE49-F238E27FC236}">
                  <a16:creationId xmlns:a16="http://schemas.microsoft.com/office/drawing/2014/main" id="{080CC157-FDAD-7D11-4771-0F4AE2B0E86E}"/>
                </a:ext>
              </a:extLst>
            </p:cNvPr>
            <p:cNvCxnSpPr>
              <a:cxnSpLocks/>
            </p:cNvCxnSpPr>
            <p:nvPr/>
          </p:nvCxnSpPr>
          <p:spPr>
            <a:xfrm>
              <a:off x="11433030" y="6570358"/>
              <a:ext cx="0" cy="164592"/>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grpSp>
        <p:nvGrpSpPr>
          <p:cNvPr id="53" name="Group 52">
            <a:extLst>
              <a:ext uri="{FF2B5EF4-FFF2-40B4-BE49-F238E27FC236}">
                <a16:creationId xmlns:a16="http://schemas.microsoft.com/office/drawing/2014/main" id="{73D0AAD8-08C2-35BC-E95F-375CE143A2FA}"/>
              </a:ext>
            </a:extLst>
          </p:cNvPr>
          <p:cNvGrpSpPr/>
          <p:nvPr/>
        </p:nvGrpSpPr>
        <p:grpSpPr>
          <a:xfrm>
            <a:off x="357895" y="1512418"/>
            <a:ext cx="5197004" cy="5108852"/>
            <a:chOff x="1027363" y="1645920"/>
            <a:chExt cx="4849256" cy="4767002"/>
          </a:xfrm>
        </p:grpSpPr>
        <p:grpSp>
          <p:nvGrpSpPr>
            <p:cNvPr id="54" name="!!Gartner Quadrant1">
              <a:extLst>
                <a:ext uri="{FF2B5EF4-FFF2-40B4-BE49-F238E27FC236}">
                  <a16:creationId xmlns:a16="http://schemas.microsoft.com/office/drawing/2014/main" id="{907B8913-630C-CB86-7D7B-9C66D7CAEE9D}"/>
                </a:ext>
              </a:extLst>
            </p:cNvPr>
            <p:cNvGrpSpPr/>
            <p:nvPr/>
          </p:nvGrpSpPr>
          <p:grpSpPr>
            <a:xfrm>
              <a:off x="1027363" y="1645920"/>
              <a:ext cx="4667201" cy="4767002"/>
              <a:chOff x="5476126" y="491771"/>
              <a:chExt cx="5794704" cy="5918615"/>
            </a:xfrm>
          </p:grpSpPr>
          <p:sp>
            <p:nvSpPr>
              <p:cNvPr id="137" name="TextBox 136">
                <a:extLst>
                  <a:ext uri="{FF2B5EF4-FFF2-40B4-BE49-F238E27FC236}">
                    <a16:creationId xmlns:a16="http://schemas.microsoft.com/office/drawing/2014/main" id="{3A5351B2-BC76-2DBF-6CCE-AAB262EA0D5C}"/>
                  </a:ext>
                </a:extLst>
              </p:cNvPr>
              <p:cNvSpPr txBox="1"/>
              <p:nvPr/>
            </p:nvSpPr>
            <p:spPr>
              <a:xfrm>
                <a:off x="8789347" y="6177125"/>
                <a:ext cx="2481086" cy="233261"/>
              </a:xfrm>
              <a:prstGeom prst="rect">
                <a:avLst/>
              </a:prstGeom>
              <a:noFill/>
            </p:spPr>
            <p:txBody>
              <a:bodyPr wrap="none" lIns="0" tIns="0" rIns="0" bIns="0" anchor="ctr" anchorCtr="0">
                <a:noAutofit/>
              </a:bodyPr>
              <a:lstStyle/>
              <a:p>
                <a:pPr marL="0" marR="0" lvl="0" indent="0" algn="r" defTabSz="914377" rtl="0" eaLnBrk="1" fontAlgn="auto" latinLnBrk="0" hangingPunct="1">
                  <a:lnSpc>
                    <a:spcPct val="90000"/>
                  </a:lnSpc>
                  <a:spcBef>
                    <a:spcPts val="0"/>
                  </a:spcBef>
                  <a:spcAft>
                    <a:spcPts val="200"/>
                  </a:spcAft>
                  <a:buClrTx/>
                  <a:buSzTx/>
                  <a:buFontTx/>
                  <a:buNone/>
                  <a:tabLst/>
                  <a:defRPr/>
                </a:pPr>
                <a:r>
                  <a:rPr kumimoji="0" lang="en-US" sz="800" b="0" i="0" u="none" strike="noStrike" kern="1200" cap="none" spc="0" normalizeH="0" baseline="0" noProof="0" dirty="0">
                    <a:ln>
                      <a:noFill/>
                    </a:ln>
                    <a:solidFill>
                      <a:srgbClr val="FFFFFF">
                        <a:lumMod val="50000"/>
                      </a:srgbClr>
                    </a:solidFill>
                    <a:effectLst/>
                    <a:uLnTx/>
                    <a:uFillTx/>
                    <a:latin typeface="Lato"/>
                    <a:ea typeface="Calibri" panose="020F0502020204030204" pitchFamily="34" charset="0"/>
                    <a:cs typeface="Calibri" panose="020F0502020204030204" pitchFamily="34" charset="0"/>
                  </a:rPr>
                  <a:t>As of September 2022     ® Gartner, Inc.</a:t>
                </a:r>
              </a:p>
            </p:txBody>
          </p:sp>
          <p:sp>
            <p:nvSpPr>
              <p:cNvPr id="138" name="Fill">
                <a:extLst>
                  <a:ext uri="{FF2B5EF4-FFF2-40B4-BE49-F238E27FC236}">
                    <a16:creationId xmlns:a16="http://schemas.microsoft.com/office/drawing/2014/main" id="{FCD3CFCC-980D-73F5-8F01-671066A7EC04}"/>
                  </a:ext>
                </a:extLst>
              </p:cNvPr>
              <p:cNvSpPr/>
              <p:nvPr/>
            </p:nvSpPr>
            <p:spPr>
              <a:xfrm>
                <a:off x="5779333" y="491772"/>
                <a:ext cx="5491100" cy="5486399"/>
              </a:xfrm>
              <a:prstGeom prst="rect">
                <a:avLst/>
              </a:prstGeom>
              <a:solidFill>
                <a:schemeClr val="bg1"/>
              </a:solidFill>
              <a:ln w="19050">
                <a:solidFill>
                  <a:schemeClr val="tx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grpSp>
            <p:nvGrpSpPr>
              <p:cNvPr id="139" name="Tint">
                <a:extLst>
                  <a:ext uri="{FF2B5EF4-FFF2-40B4-BE49-F238E27FC236}">
                    <a16:creationId xmlns:a16="http://schemas.microsoft.com/office/drawing/2014/main" id="{84E649C4-46F6-5A61-1B0F-4CA9B1BE4221}"/>
                  </a:ext>
                </a:extLst>
              </p:cNvPr>
              <p:cNvGrpSpPr/>
              <p:nvPr/>
            </p:nvGrpSpPr>
            <p:grpSpPr>
              <a:xfrm>
                <a:off x="5784933" y="491771"/>
                <a:ext cx="5485897" cy="5486398"/>
                <a:chOff x="5784770" y="514503"/>
                <a:chExt cx="5345070" cy="5304707"/>
              </a:xfrm>
              <a:solidFill>
                <a:schemeClr val="tx1">
                  <a:alpha val="10000"/>
                </a:schemeClr>
              </a:solidFill>
            </p:grpSpPr>
            <p:sp>
              <p:nvSpPr>
                <p:cNvPr id="148" name="Rectangle 147">
                  <a:extLst>
                    <a:ext uri="{FF2B5EF4-FFF2-40B4-BE49-F238E27FC236}">
                      <a16:creationId xmlns:a16="http://schemas.microsoft.com/office/drawing/2014/main" id="{141CBBEC-8714-1F1F-AD1F-AAA142A29B20}"/>
                    </a:ext>
                  </a:extLst>
                </p:cNvPr>
                <p:cNvSpPr/>
                <p:nvPr/>
              </p:nvSpPr>
              <p:spPr>
                <a:xfrm>
                  <a:off x="8457112" y="3165053"/>
                  <a:ext cx="2672728" cy="2654157"/>
                </a:xfrm>
                <a:prstGeom prst="rect">
                  <a:avLst/>
                </a:prstGeom>
                <a:solidFill>
                  <a:srgbClr val="D9E5E8">
                    <a:alpha val="42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sp>
              <p:nvSpPr>
                <p:cNvPr id="149" name="Rectangle 148">
                  <a:extLst>
                    <a:ext uri="{FF2B5EF4-FFF2-40B4-BE49-F238E27FC236}">
                      <a16:creationId xmlns:a16="http://schemas.microsoft.com/office/drawing/2014/main" id="{56615976-A3E4-9909-E196-BA6A9EE21F2B}"/>
                    </a:ext>
                  </a:extLst>
                </p:cNvPr>
                <p:cNvSpPr/>
                <p:nvPr/>
              </p:nvSpPr>
              <p:spPr>
                <a:xfrm>
                  <a:off x="5784770" y="514503"/>
                  <a:ext cx="2672728" cy="2654157"/>
                </a:xfrm>
                <a:prstGeom prst="rect">
                  <a:avLst/>
                </a:prstGeom>
                <a:solidFill>
                  <a:srgbClr val="D9E5E8">
                    <a:alpha val="42000"/>
                  </a:srgb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grpSp>
          <p:sp>
            <p:nvSpPr>
              <p:cNvPr id="140" name="Rectangle: Rounded Corners 139">
                <a:extLst>
                  <a:ext uri="{FF2B5EF4-FFF2-40B4-BE49-F238E27FC236}">
                    <a16:creationId xmlns:a16="http://schemas.microsoft.com/office/drawing/2014/main" id="{6A001375-25FA-CA6F-9129-6236E06BB46B}"/>
                  </a:ext>
                </a:extLst>
              </p:cNvPr>
              <p:cNvSpPr/>
              <p:nvPr/>
            </p:nvSpPr>
            <p:spPr>
              <a:xfrm>
                <a:off x="9159780" y="503163"/>
                <a:ext cx="1481268" cy="235422"/>
              </a:xfrm>
              <a:prstGeom prst="roundRect">
                <a:avLst>
                  <a:gd name="adj" fmla="val 11838"/>
                </a:avLst>
              </a:prstGeom>
              <a:solidFill>
                <a:schemeClr val="tx1"/>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FFFFFF"/>
                    </a:solidFill>
                    <a:effectLst/>
                    <a:uLnTx/>
                    <a:uFillTx/>
                    <a:latin typeface="Lato"/>
                    <a:ea typeface="+mn-ea"/>
                    <a:cs typeface="+mn-cs"/>
                  </a:rPr>
                  <a:t>Leaders</a:t>
                </a:r>
              </a:p>
            </p:txBody>
          </p:sp>
          <p:sp>
            <p:nvSpPr>
              <p:cNvPr id="141" name="Rectangle: Rounded Corners 140">
                <a:extLst>
                  <a:ext uri="{FF2B5EF4-FFF2-40B4-BE49-F238E27FC236}">
                    <a16:creationId xmlns:a16="http://schemas.microsoft.com/office/drawing/2014/main" id="{7512282B-F8CC-8907-0D1C-F6E20646DF9B}"/>
                  </a:ext>
                </a:extLst>
              </p:cNvPr>
              <p:cNvSpPr/>
              <p:nvPr/>
            </p:nvSpPr>
            <p:spPr>
              <a:xfrm>
                <a:off x="6342370" y="5738515"/>
                <a:ext cx="1629395" cy="235422"/>
              </a:xfrm>
              <a:prstGeom prst="roundRect">
                <a:avLst>
                  <a:gd name="adj" fmla="val 11838"/>
                </a:avLst>
              </a:prstGeom>
              <a:solidFill>
                <a:schemeClr val="tx1"/>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FFFFFF"/>
                    </a:solidFill>
                    <a:effectLst/>
                    <a:uLnTx/>
                    <a:uFillTx/>
                    <a:latin typeface="Lato"/>
                    <a:ea typeface="+mn-ea"/>
                    <a:cs typeface="+mn-cs"/>
                  </a:rPr>
                  <a:t>Niche Players</a:t>
                </a:r>
              </a:p>
            </p:txBody>
          </p:sp>
          <p:sp>
            <p:nvSpPr>
              <p:cNvPr id="142" name="Rectangle: Rounded Corners 141">
                <a:extLst>
                  <a:ext uri="{FF2B5EF4-FFF2-40B4-BE49-F238E27FC236}">
                    <a16:creationId xmlns:a16="http://schemas.microsoft.com/office/drawing/2014/main" id="{0AB45E4F-CB66-8F89-0820-848FCE178D4E}"/>
                  </a:ext>
                </a:extLst>
              </p:cNvPr>
              <p:cNvSpPr/>
              <p:nvPr/>
            </p:nvSpPr>
            <p:spPr>
              <a:xfrm>
                <a:off x="9085716" y="5738515"/>
                <a:ext cx="1629395" cy="235422"/>
              </a:xfrm>
              <a:prstGeom prst="roundRect">
                <a:avLst>
                  <a:gd name="adj" fmla="val 11838"/>
                </a:avLst>
              </a:prstGeom>
              <a:solidFill>
                <a:schemeClr val="tx1"/>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FFFFFF"/>
                    </a:solidFill>
                    <a:effectLst/>
                    <a:uLnTx/>
                    <a:uFillTx/>
                    <a:latin typeface="Lato"/>
                    <a:ea typeface="+mn-ea"/>
                    <a:cs typeface="+mn-cs"/>
                  </a:rPr>
                  <a:t>Visionaries</a:t>
                </a:r>
              </a:p>
            </p:txBody>
          </p:sp>
          <p:sp>
            <p:nvSpPr>
              <p:cNvPr id="143" name="Rectangle: Rounded Corners 142">
                <a:extLst>
                  <a:ext uri="{FF2B5EF4-FFF2-40B4-BE49-F238E27FC236}">
                    <a16:creationId xmlns:a16="http://schemas.microsoft.com/office/drawing/2014/main" id="{EFF33770-F176-0090-5FD5-9C9C797A7062}"/>
                  </a:ext>
                </a:extLst>
              </p:cNvPr>
              <p:cNvSpPr/>
              <p:nvPr/>
            </p:nvSpPr>
            <p:spPr>
              <a:xfrm>
                <a:off x="6416435" y="503163"/>
                <a:ext cx="1481268" cy="235422"/>
              </a:xfrm>
              <a:prstGeom prst="roundRect">
                <a:avLst>
                  <a:gd name="adj" fmla="val 11838"/>
                </a:avLst>
              </a:prstGeom>
              <a:solidFill>
                <a:schemeClr val="tx1"/>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FFFFFF"/>
                    </a:solidFill>
                    <a:effectLst/>
                    <a:uLnTx/>
                    <a:uFillTx/>
                    <a:latin typeface="Lato"/>
                    <a:ea typeface="+mn-ea"/>
                    <a:cs typeface="+mn-cs"/>
                  </a:rPr>
                  <a:t>Challengers</a:t>
                </a:r>
              </a:p>
            </p:txBody>
          </p:sp>
          <p:sp>
            <p:nvSpPr>
              <p:cNvPr id="144" name="Rectangle 143">
                <a:extLst>
                  <a:ext uri="{FF2B5EF4-FFF2-40B4-BE49-F238E27FC236}">
                    <a16:creationId xmlns:a16="http://schemas.microsoft.com/office/drawing/2014/main" id="{0E8EA233-C030-ACE3-3C43-EDD7745D1171}"/>
                  </a:ext>
                </a:extLst>
              </p:cNvPr>
              <p:cNvSpPr/>
              <p:nvPr/>
            </p:nvSpPr>
            <p:spPr>
              <a:xfrm>
                <a:off x="5774439" y="6033476"/>
                <a:ext cx="1953384" cy="235421"/>
              </a:xfrm>
              <a:prstGeom prst="rect">
                <a:avLst/>
              </a:prstGeom>
              <a:no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414141"/>
                    </a:solidFill>
                    <a:effectLst/>
                    <a:uLnTx/>
                    <a:uFillTx/>
                    <a:latin typeface="Lato"/>
                    <a:ea typeface="+mn-ea"/>
                    <a:cs typeface="+mn-cs"/>
                  </a:rPr>
                  <a:t>Completeness of Vision</a:t>
                </a:r>
              </a:p>
            </p:txBody>
          </p:sp>
          <p:sp>
            <p:nvSpPr>
              <p:cNvPr id="145" name="Rectangle 144">
                <a:extLst>
                  <a:ext uri="{FF2B5EF4-FFF2-40B4-BE49-F238E27FC236}">
                    <a16:creationId xmlns:a16="http://schemas.microsoft.com/office/drawing/2014/main" id="{8C7E75DC-A32E-4E47-70B0-10F1100DF4D7}"/>
                  </a:ext>
                </a:extLst>
              </p:cNvPr>
              <p:cNvSpPr/>
              <p:nvPr/>
            </p:nvSpPr>
            <p:spPr>
              <a:xfrm rot="16200000">
                <a:off x="4893613" y="5160234"/>
                <a:ext cx="1400447" cy="235421"/>
              </a:xfrm>
              <a:prstGeom prst="rect">
                <a:avLst/>
              </a:prstGeom>
              <a:no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all" spc="0" normalizeH="0" baseline="0" noProof="0" dirty="0">
                    <a:ln>
                      <a:noFill/>
                    </a:ln>
                    <a:solidFill>
                      <a:srgbClr val="414141"/>
                    </a:solidFill>
                    <a:effectLst/>
                    <a:uLnTx/>
                    <a:uFillTx/>
                    <a:latin typeface="Lato"/>
                    <a:ea typeface="+mn-ea"/>
                    <a:cs typeface="+mn-cs"/>
                  </a:rPr>
                  <a:t>Ability to Execute</a:t>
                </a:r>
              </a:p>
            </p:txBody>
          </p:sp>
          <p:cxnSp>
            <p:nvCxnSpPr>
              <p:cNvPr id="146" name="Straight Connector 145">
                <a:extLst>
                  <a:ext uri="{FF2B5EF4-FFF2-40B4-BE49-F238E27FC236}">
                    <a16:creationId xmlns:a16="http://schemas.microsoft.com/office/drawing/2014/main" id="{45EF3859-6ED1-E1EB-B8AA-F34F2258709F}"/>
                  </a:ext>
                </a:extLst>
              </p:cNvPr>
              <p:cNvCxnSpPr>
                <a:cxnSpLocks/>
              </p:cNvCxnSpPr>
              <p:nvPr/>
            </p:nvCxnSpPr>
            <p:spPr>
              <a:xfrm>
                <a:off x="8140736" y="6151186"/>
                <a:ext cx="3129697" cy="0"/>
              </a:xfrm>
              <a:prstGeom prst="line">
                <a:avLst/>
              </a:prstGeom>
              <a:ln w="1905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696CF45E-3222-D050-0369-31479A943ECF}"/>
                  </a:ext>
                </a:extLst>
              </p:cNvPr>
              <p:cNvCxnSpPr>
                <a:cxnSpLocks/>
              </p:cNvCxnSpPr>
              <p:nvPr/>
            </p:nvCxnSpPr>
            <p:spPr>
              <a:xfrm flipV="1">
                <a:off x="5593836" y="518741"/>
                <a:ext cx="0" cy="3527255"/>
              </a:xfrm>
              <a:prstGeom prst="line">
                <a:avLst/>
              </a:prstGeom>
              <a:ln w="1905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grpSp>
        <p:sp>
          <p:nvSpPr>
            <p:cNvPr id="55" name="!!Juniper Label WAN LAN">
              <a:extLst>
                <a:ext uri="{FF2B5EF4-FFF2-40B4-BE49-F238E27FC236}">
                  <a16:creationId xmlns:a16="http://schemas.microsoft.com/office/drawing/2014/main" id="{1A2F504F-19E3-EB1C-508A-89D699DE8D07}"/>
                </a:ext>
              </a:extLst>
            </p:cNvPr>
            <p:cNvSpPr/>
            <p:nvPr/>
          </p:nvSpPr>
          <p:spPr>
            <a:xfrm>
              <a:off x="4633279" y="2750893"/>
              <a:ext cx="1243340" cy="369776"/>
            </a:xfrm>
            <a:prstGeom prst="roundRect">
              <a:avLst>
                <a:gd name="adj" fmla="val 11838"/>
              </a:avLst>
            </a:prstGeom>
            <a:solidFill>
              <a:schemeClr val="tx2"/>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14141"/>
                  </a:solidFill>
                  <a:effectLst/>
                  <a:uLnTx/>
                  <a:uFillTx/>
                  <a:latin typeface="Lato"/>
                  <a:ea typeface="+mn-ea"/>
                  <a:cs typeface="+mn-cs"/>
                </a:rPr>
                <a:t>Juniper</a:t>
              </a:r>
            </a:p>
          </p:txBody>
        </p:sp>
        <p:sp>
          <p:nvSpPr>
            <p:cNvPr id="56" name="!!Juniper WAN LAN Point">
              <a:extLst>
                <a:ext uri="{FF2B5EF4-FFF2-40B4-BE49-F238E27FC236}">
                  <a16:creationId xmlns:a16="http://schemas.microsoft.com/office/drawing/2014/main" id="{AD5BCB9B-AE0A-71FD-1FD5-63AA437D0B8D}"/>
                </a:ext>
              </a:extLst>
            </p:cNvPr>
            <p:cNvSpPr>
              <a:spLocks noChangeAspect="1"/>
            </p:cNvSpPr>
            <p:nvPr/>
          </p:nvSpPr>
          <p:spPr>
            <a:xfrm>
              <a:off x="4722647" y="3087454"/>
              <a:ext cx="148428" cy="148428"/>
            </a:xfrm>
            <a:prstGeom prst="ellipse">
              <a:avLst/>
            </a:prstGeom>
            <a:solidFill>
              <a:schemeClr val="accent4"/>
            </a:solidFill>
            <a:ln w="25400">
              <a:solidFill>
                <a:schemeClr val="bg1"/>
              </a:solid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grpSp>
          <p:nvGrpSpPr>
            <p:cNvPr id="57" name="!!WAN LAN DATA">
              <a:extLst>
                <a:ext uri="{FF2B5EF4-FFF2-40B4-BE49-F238E27FC236}">
                  <a16:creationId xmlns:a16="http://schemas.microsoft.com/office/drawing/2014/main" id="{F70901BF-D4EC-EF72-547C-570D56085103}"/>
                </a:ext>
              </a:extLst>
            </p:cNvPr>
            <p:cNvGrpSpPr/>
            <p:nvPr/>
          </p:nvGrpSpPr>
          <p:grpSpPr>
            <a:xfrm>
              <a:off x="1694605" y="3277946"/>
              <a:ext cx="3863955" cy="2355002"/>
              <a:chOff x="6289344" y="2459355"/>
              <a:chExt cx="4658412" cy="2839210"/>
            </a:xfrm>
          </p:grpSpPr>
          <p:grpSp>
            <p:nvGrpSpPr>
              <p:cNvPr id="58" name="Group 57">
                <a:extLst>
                  <a:ext uri="{FF2B5EF4-FFF2-40B4-BE49-F238E27FC236}">
                    <a16:creationId xmlns:a16="http://schemas.microsoft.com/office/drawing/2014/main" id="{023CD0EE-0AC2-2642-70FE-44592CC3865F}"/>
                  </a:ext>
                </a:extLst>
              </p:cNvPr>
              <p:cNvGrpSpPr/>
              <p:nvPr/>
            </p:nvGrpSpPr>
            <p:grpSpPr>
              <a:xfrm>
                <a:off x="9128003" y="2760175"/>
                <a:ext cx="473011" cy="128016"/>
                <a:chOff x="7375737" y="1823335"/>
                <a:chExt cx="473011" cy="128016"/>
              </a:xfrm>
            </p:grpSpPr>
            <p:sp>
              <p:nvSpPr>
                <p:cNvPr id="135" name="Oval 134">
                  <a:extLst>
                    <a:ext uri="{FF2B5EF4-FFF2-40B4-BE49-F238E27FC236}">
                      <a16:creationId xmlns:a16="http://schemas.microsoft.com/office/drawing/2014/main" id="{47F320AF-1511-53EE-D2A4-2F79C5EC3FB0}"/>
                    </a:ext>
                  </a:extLst>
                </p:cNvPr>
                <p:cNvSpPr>
                  <a:spLocks noChangeAspect="1"/>
                </p:cNvSpPr>
                <p:nvPr/>
              </p:nvSpPr>
              <p:spPr>
                <a:xfrm>
                  <a:off x="7375737" y="1823335"/>
                  <a:ext cx="128017" cy="128016"/>
                </a:xfrm>
                <a:prstGeom prst="ellipse">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36B00">
                        <a:lumMod val="75000"/>
                      </a:srgbClr>
                    </a:solidFill>
                    <a:effectLst/>
                    <a:uLnTx/>
                    <a:uFillTx/>
                    <a:latin typeface="Arial Narrow" panose="020B0606020202030204" pitchFamily="34" charset="0"/>
                    <a:ea typeface="+mn-ea"/>
                    <a:cs typeface="+mn-cs"/>
                  </a:endParaRPr>
                </a:p>
              </p:txBody>
            </p:sp>
            <p:sp>
              <p:nvSpPr>
                <p:cNvPr id="136" name="TextBox 135">
                  <a:extLst>
                    <a:ext uri="{FF2B5EF4-FFF2-40B4-BE49-F238E27FC236}">
                      <a16:creationId xmlns:a16="http://schemas.microsoft.com/office/drawing/2014/main" id="{6542D5A1-CAE3-C345-A267-773D16324588}"/>
                    </a:ext>
                  </a:extLst>
                </p:cNvPr>
                <p:cNvSpPr txBox="1"/>
                <p:nvPr/>
              </p:nvSpPr>
              <p:spPr>
                <a:xfrm>
                  <a:off x="7519001" y="1823967"/>
                  <a:ext cx="329747" cy="127384"/>
                </a:xfrm>
                <a:prstGeom prst="rect">
                  <a:avLst/>
                </a:prstGeom>
                <a:noFill/>
              </p:spPr>
              <p:txBody>
                <a:bodyPr wrap="none" lIns="0" tIns="0" rIns="0" bIns="0" rtlCol="0" anchor="ctr" anchorCtr="0">
                  <a:noAutofit/>
                </a:bodyPr>
                <a:lstStyle/>
                <a:p>
                  <a:pPr marL="0" marR="0" lvl="0" indent="0" algn="r" defTabSz="914377"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414141"/>
                      </a:solidFill>
                      <a:effectLst/>
                      <a:uLnTx/>
                      <a:uFillTx/>
                      <a:latin typeface="Lato"/>
                      <a:ea typeface="+mn-ea"/>
                      <a:cs typeface="+mn-cs"/>
                    </a:rPr>
                    <a:t>Cisco</a:t>
                  </a:r>
                </a:p>
              </p:txBody>
            </p:sp>
          </p:grpSp>
          <p:grpSp>
            <p:nvGrpSpPr>
              <p:cNvPr id="59" name="Group 58">
                <a:extLst>
                  <a:ext uri="{FF2B5EF4-FFF2-40B4-BE49-F238E27FC236}">
                    <a16:creationId xmlns:a16="http://schemas.microsoft.com/office/drawing/2014/main" id="{B73CC029-8DB6-9EF9-9EFE-7D28FA14CC2A}"/>
                  </a:ext>
                </a:extLst>
              </p:cNvPr>
              <p:cNvGrpSpPr/>
              <p:nvPr/>
            </p:nvGrpSpPr>
            <p:grpSpPr>
              <a:xfrm>
                <a:off x="8616330" y="3451962"/>
                <a:ext cx="620461" cy="136928"/>
                <a:chOff x="6972602" y="2312949"/>
                <a:chExt cx="620461" cy="136928"/>
              </a:xfrm>
            </p:grpSpPr>
            <p:sp>
              <p:nvSpPr>
                <p:cNvPr id="133" name="Oval 132">
                  <a:extLst>
                    <a:ext uri="{FF2B5EF4-FFF2-40B4-BE49-F238E27FC236}">
                      <a16:creationId xmlns:a16="http://schemas.microsoft.com/office/drawing/2014/main" id="{6C0A2059-AC6A-BEA5-F608-B436CEC14202}"/>
                    </a:ext>
                  </a:extLst>
                </p:cNvPr>
                <p:cNvSpPr>
                  <a:spLocks noChangeAspect="1"/>
                </p:cNvSpPr>
                <p:nvPr/>
              </p:nvSpPr>
              <p:spPr>
                <a:xfrm>
                  <a:off x="6972602" y="2321861"/>
                  <a:ext cx="128017" cy="128016"/>
                </a:xfrm>
                <a:prstGeom prst="ellipse">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36B00">
                        <a:lumMod val="75000"/>
                      </a:srgbClr>
                    </a:solidFill>
                    <a:effectLst/>
                    <a:uLnTx/>
                    <a:uFillTx/>
                    <a:latin typeface="Arial Narrow" panose="020B0606020202030204" pitchFamily="34" charset="0"/>
                    <a:ea typeface="+mn-ea"/>
                    <a:cs typeface="+mn-cs"/>
                  </a:endParaRPr>
                </a:p>
              </p:txBody>
            </p:sp>
            <p:sp>
              <p:nvSpPr>
                <p:cNvPr id="134" name="TextBox 133">
                  <a:extLst>
                    <a:ext uri="{FF2B5EF4-FFF2-40B4-BE49-F238E27FC236}">
                      <a16:creationId xmlns:a16="http://schemas.microsoft.com/office/drawing/2014/main" id="{6A5CA2BF-2781-99BD-C218-84776D81F478}"/>
                    </a:ext>
                  </a:extLst>
                </p:cNvPr>
                <p:cNvSpPr txBox="1"/>
                <p:nvPr/>
              </p:nvSpPr>
              <p:spPr>
                <a:xfrm>
                  <a:off x="7185084" y="2312949"/>
                  <a:ext cx="407979" cy="127383"/>
                </a:xfrm>
                <a:prstGeom prst="rect">
                  <a:avLst/>
                </a:prstGeom>
                <a:noFill/>
              </p:spPr>
              <p:txBody>
                <a:bodyPr wrap="none" lIns="0" tIns="0" rIns="0" bIns="0" rtlCol="0" anchor="ctr" anchorCtr="0">
                  <a:noAutofit/>
                </a:bodyPr>
                <a:lstStyle/>
                <a:p>
                  <a:pPr marL="0" marR="0" lvl="0" indent="0" algn="r" defTabSz="914377"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414141"/>
                      </a:solidFill>
                      <a:effectLst/>
                      <a:uLnTx/>
                      <a:uFillTx/>
                      <a:latin typeface="Lato"/>
                      <a:ea typeface="+mn-ea"/>
                      <a:cs typeface="+mn-cs"/>
                    </a:rPr>
                    <a:t>Fortinet</a:t>
                  </a:r>
                </a:p>
              </p:txBody>
            </p:sp>
          </p:grpSp>
          <p:grpSp>
            <p:nvGrpSpPr>
              <p:cNvPr id="60" name="Group 59">
                <a:extLst>
                  <a:ext uri="{FF2B5EF4-FFF2-40B4-BE49-F238E27FC236}">
                    <a16:creationId xmlns:a16="http://schemas.microsoft.com/office/drawing/2014/main" id="{DBDC9275-0FA0-BFC0-C787-4DFDF4C94759}"/>
                  </a:ext>
                </a:extLst>
              </p:cNvPr>
              <p:cNvGrpSpPr/>
              <p:nvPr/>
            </p:nvGrpSpPr>
            <p:grpSpPr>
              <a:xfrm>
                <a:off x="8699013" y="2940848"/>
                <a:ext cx="556800" cy="131175"/>
                <a:chOff x="6732621" y="1736739"/>
                <a:chExt cx="556800" cy="131175"/>
              </a:xfrm>
            </p:grpSpPr>
            <p:sp>
              <p:nvSpPr>
                <p:cNvPr id="131" name="Oval 130">
                  <a:extLst>
                    <a:ext uri="{FF2B5EF4-FFF2-40B4-BE49-F238E27FC236}">
                      <a16:creationId xmlns:a16="http://schemas.microsoft.com/office/drawing/2014/main" id="{C6166A88-2966-1D1F-762D-67DDBE1CD6EE}"/>
                    </a:ext>
                  </a:extLst>
                </p:cNvPr>
                <p:cNvSpPr>
                  <a:spLocks noChangeAspect="1"/>
                </p:cNvSpPr>
                <p:nvPr/>
              </p:nvSpPr>
              <p:spPr>
                <a:xfrm>
                  <a:off x="6732621" y="1739897"/>
                  <a:ext cx="128015" cy="128017"/>
                </a:xfrm>
                <a:prstGeom prst="ellipse">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36B00">
                        <a:lumMod val="75000"/>
                      </a:srgbClr>
                    </a:solidFill>
                    <a:effectLst/>
                    <a:uLnTx/>
                    <a:uFillTx/>
                    <a:latin typeface="Arial Narrow" panose="020B0606020202030204" pitchFamily="34" charset="0"/>
                    <a:ea typeface="+mn-ea"/>
                    <a:cs typeface="+mn-cs"/>
                  </a:endParaRPr>
                </a:p>
              </p:txBody>
            </p:sp>
            <p:sp>
              <p:nvSpPr>
                <p:cNvPr id="132" name="TextBox 131">
                  <a:extLst>
                    <a:ext uri="{FF2B5EF4-FFF2-40B4-BE49-F238E27FC236}">
                      <a16:creationId xmlns:a16="http://schemas.microsoft.com/office/drawing/2014/main" id="{952B456E-4982-BA0C-D6F8-3DEBE5D6584A}"/>
                    </a:ext>
                  </a:extLst>
                </p:cNvPr>
                <p:cNvSpPr txBox="1"/>
                <p:nvPr/>
              </p:nvSpPr>
              <p:spPr>
                <a:xfrm>
                  <a:off x="6881443" y="1736739"/>
                  <a:ext cx="407978" cy="127384"/>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414141"/>
                      </a:solidFill>
                      <a:effectLst/>
                      <a:uLnTx/>
                      <a:uFillTx/>
                      <a:latin typeface="Lato"/>
                      <a:ea typeface="+mn-ea"/>
                      <a:cs typeface="+mn-cs"/>
                    </a:rPr>
                    <a:t>Huawei</a:t>
                  </a:r>
                </a:p>
              </p:txBody>
            </p:sp>
          </p:grpSp>
          <p:grpSp>
            <p:nvGrpSpPr>
              <p:cNvPr id="61" name="Group 60">
                <a:extLst>
                  <a:ext uri="{FF2B5EF4-FFF2-40B4-BE49-F238E27FC236}">
                    <a16:creationId xmlns:a16="http://schemas.microsoft.com/office/drawing/2014/main" id="{9F91F26E-B3E1-F17F-779C-85415DFA02C2}"/>
                  </a:ext>
                </a:extLst>
              </p:cNvPr>
              <p:cNvGrpSpPr/>
              <p:nvPr/>
            </p:nvGrpSpPr>
            <p:grpSpPr>
              <a:xfrm>
                <a:off x="9717773" y="2459355"/>
                <a:ext cx="1229983" cy="612667"/>
                <a:chOff x="7651745" y="1586391"/>
                <a:chExt cx="1229983" cy="612667"/>
              </a:xfrm>
            </p:grpSpPr>
            <p:sp>
              <p:nvSpPr>
                <p:cNvPr id="128" name="Oval 127">
                  <a:extLst>
                    <a:ext uri="{FF2B5EF4-FFF2-40B4-BE49-F238E27FC236}">
                      <a16:creationId xmlns:a16="http://schemas.microsoft.com/office/drawing/2014/main" id="{5B7696FE-2EFC-BB7B-7AD5-2B4E260DC246}"/>
                    </a:ext>
                  </a:extLst>
                </p:cNvPr>
                <p:cNvSpPr>
                  <a:spLocks noChangeAspect="1"/>
                </p:cNvSpPr>
                <p:nvPr/>
              </p:nvSpPr>
              <p:spPr>
                <a:xfrm>
                  <a:off x="7651745" y="2071042"/>
                  <a:ext cx="128016" cy="128016"/>
                </a:xfrm>
                <a:prstGeom prst="ellipse">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36B00">
                        <a:lumMod val="75000"/>
                      </a:srgbClr>
                    </a:solidFill>
                    <a:effectLst/>
                    <a:uLnTx/>
                    <a:uFillTx/>
                    <a:latin typeface="Arial Narrow" panose="020B0606020202030204" pitchFamily="34" charset="0"/>
                    <a:ea typeface="+mn-ea"/>
                    <a:cs typeface="+mn-cs"/>
                  </a:endParaRPr>
                </a:p>
              </p:txBody>
            </p:sp>
            <p:sp>
              <p:nvSpPr>
                <p:cNvPr id="129" name="TextBox 128">
                  <a:extLst>
                    <a:ext uri="{FF2B5EF4-FFF2-40B4-BE49-F238E27FC236}">
                      <a16:creationId xmlns:a16="http://schemas.microsoft.com/office/drawing/2014/main" id="{E19BF6AA-063C-6002-800B-A304B04116AF}"/>
                    </a:ext>
                  </a:extLst>
                </p:cNvPr>
                <p:cNvSpPr txBox="1"/>
                <p:nvPr/>
              </p:nvSpPr>
              <p:spPr>
                <a:xfrm>
                  <a:off x="7802670" y="2067884"/>
                  <a:ext cx="912403" cy="127384"/>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414141"/>
                      </a:solidFill>
                      <a:effectLst/>
                      <a:uLnTx/>
                      <a:uFillTx/>
                      <a:latin typeface="Lato"/>
                      <a:ea typeface="+mn-ea"/>
                      <a:cs typeface="+mn-cs"/>
                    </a:rPr>
                    <a:t>Extreme Networks</a:t>
                  </a:r>
                </a:p>
              </p:txBody>
            </p:sp>
            <p:sp>
              <p:nvSpPr>
                <p:cNvPr id="130" name="TextBox 129">
                  <a:extLst>
                    <a:ext uri="{FF2B5EF4-FFF2-40B4-BE49-F238E27FC236}">
                      <a16:creationId xmlns:a16="http://schemas.microsoft.com/office/drawing/2014/main" id="{89325DF3-070F-CFAE-D2DB-C6117B5758C6}"/>
                    </a:ext>
                  </a:extLst>
                </p:cNvPr>
                <p:cNvSpPr txBox="1"/>
                <p:nvPr/>
              </p:nvSpPr>
              <p:spPr>
                <a:xfrm>
                  <a:off x="7969325" y="1586391"/>
                  <a:ext cx="912403" cy="127383"/>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414141"/>
                      </a:solidFill>
                      <a:effectLst/>
                      <a:uLnTx/>
                      <a:uFillTx/>
                      <a:latin typeface="Lato"/>
                      <a:ea typeface="+mn-ea"/>
                      <a:cs typeface="+mn-cs"/>
                    </a:rPr>
                    <a:t>HPE (Aruba)</a:t>
                  </a:r>
                </a:p>
              </p:txBody>
            </p:sp>
          </p:grpSp>
          <p:grpSp>
            <p:nvGrpSpPr>
              <p:cNvPr id="62" name="Group 61">
                <a:extLst>
                  <a:ext uri="{FF2B5EF4-FFF2-40B4-BE49-F238E27FC236}">
                    <a16:creationId xmlns:a16="http://schemas.microsoft.com/office/drawing/2014/main" id="{61386DCC-A86D-5762-0F83-7122283B1B74}"/>
                  </a:ext>
                </a:extLst>
              </p:cNvPr>
              <p:cNvGrpSpPr/>
              <p:nvPr/>
            </p:nvGrpSpPr>
            <p:grpSpPr>
              <a:xfrm>
                <a:off x="8906524" y="4140237"/>
                <a:ext cx="999176" cy="128016"/>
                <a:chOff x="7360580" y="2030998"/>
                <a:chExt cx="999176" cy="128016"/>
              </a:xfrm>
            </p:grpSpPr>
            <p:sp>
              <p:nvSpPr>
                <p:cNvPr id="126" name="Oval 125">
                  <a:extLst>
                    <a:ext uri="{FF2B5EF4-FFF2-40B4-BE49-F238E27FC236}">
                      <a16:creationId xmlns:a16="http://schemas.microsoft.com/office/drawing/2014/main" id="{8FDF12EE-3301-6E0F-C7EA-DF06262FCA47}"/>
                    </a:ext>
                  </a:extLst>
                </p:cNvPr>
                <p:cNvSpPr>
                  <a:spLocks noChangeAspect="1"/>
                </p:cNvSpPr>
                <p:nvPr/>
              </p:nvSpPr>
              <p:spPr>
                <a:xfrm>
                  <a:off x="7360580" y="2030998"/>
                  <a:ext cx="128015" cy="128016"/>
                </a:xfrm>
                <a:prstGeom prst="ellipse">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36B00">
                        <a:lumMod val="75000"/>
                      </a:srgbClr>
                    </a:solidFill>
                    <a:effectLst/>
                    <a:uLnTx/>
                    <a:uFillTx/>
                    <a:latin typeface="Arial Narrow" panose="020B0606020202030204" pitchFamily="34" charset="0"/>
                    <a:ea typeface="+mn-ea"/>
                    <a:cs typeface="+mn-cs"/>
                  </a:endParaRPr>
                </a:p>
              </p:txBody>
            </p:sp>
            <p:sp>
              <p:nvSpPr>
                <p:cNvPr id="127" name="TextBox 126">
                  <a:extLst>
                    <a:ext uri="{FF2B5EF4-FFF2-40B4-BE49-F238E27FC236}">
                      <a16:creationId xmlns:a16="http://schemas.microsoft.com/office/drawing/2014/main" id="{4A667265-6FEB-F59F-280D-A7D2C5B97F97}"/>
                    </a:ext>
                  </a:extLst>
                </p:cNvPr>
                <p:cNvSpPr txBox="1"/>
                <p:nvPr/>
              </p:nvSpPr>
              <p:spPr>
                <a:xfrm>
                  <a:off x="7531545" y="2031314"/>
                  <a:ext cx="828211" cy="127384"/>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414141"/>
                      </a:solidFill>
                      <a:effectLst/>
                      <a:uLnTx/>
                      <a:uFillTx/>
                      <a:latin typeface="Lato"/>
                      <a:ea typeface="+mn-ea"/>
                      <a:cs typeface="+mn-cs"/>
                    </a:rPr>
                    <a:t>Arista Networks</a:t>
                  </a:r>
                </a:p>
              </p:txBody>
            </p:sp>
          </p:grpSp>
          <p:grpSp>
            <p:nvGrpSpPr>
              <p:cNvPr id="63" name="Group 62">
                <a:extLst>
                  <a:ext uri="{FF2B5EF4-FFF2-40B4-BE49-F238E27FC236}">
                    <a16:creationId xmlns:a16="http://schemas.microsoft.com/office/drawing/2014/main" id="{0489154B-DB4D-DACF-3F92-94B2BE829BF4}"/>
                  </a:ext>
                </a:extLst>
              </p:cNvPr>
              <p:cNvGrpSpPr/>
              <p:nvPr/>
            </p:nvGrpSpPr>
            <p:grpSpPr>
              <a:xfrm>
                <a:off x="6463579" y="2459355"/>
                <a:ext cx="3540403" cy="2836293"/>
                <a:chOff x="6594142" y="-137968"/>
                <a:chExt cx="3540403" cy="2836293"/>
              </a:xfrm>
            </p:grpSpPr>
            <p:sp>
              <p:nvSpPr>
                <p:cNvPr id="124" name="Oval 123">
                  <a:extLst>
                    <a:ext uri="{FF2B5EF4-FFF2-40B4-BE49-F238E27FC236}">
                      <a16:creationId xmlns:a16="http://schemas.microsoft.com/office/drawing/2014/main" id="{7FCABDDF-FB34-7146-3AD1-208255FF2E25}"/>
                    </a:ext>
                  </a:extLst>
                </p:cNvPr>
                <p:cNvSpPr>
                  <a:spLocks noChangeAspect="1"/>
                </p:cNvSpPr>
                <p:nvPr/>
              </p:nvSpPr>
              <p:spPr>
                <a:xfrm>
                  <a:off x="10006528" y="-137968"/>
                  <a:ext cx="128017" cy="128015"/>
                </a:xfrm>
                <a:prstGeom prst="ellipse">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36B00">
                        <a:lumMod val="75000"/>
                      </a:srgbClr>
                    </a:solidFill>
                    <a:effectLst/>
                    <a:uLnTx/>
                    <a:uFillTx/>
                    <a:latin typeface="Arial Narrow" panose="020B0606020202030204" pitchFamily="34" charset="0"/>
                    <a:ea typeface="+mn-ea"/>
                    <a:cs typeface="+mn-cs"/>
                  </a:endParaRPr>
                </a:p>
              </p:txBody>
            </p:sp>
            <p:sp>
              <p:nvSpPr>
                <p:cNvPr id="125" name="TextBox 124">
                  <a:extLst>
                    <a:ext uri="{FF2B5EF4-FFF2-40B4-BE49-F238E27FC236}">
                      <a16:creationId xmlns:a16="http://schemas.microsoft.com/office/drawing/2014/main" id="{FB8CADE3-2A12-070A-6A3B-9AF3C21CE1DD}"/>
                    </a:ext>
                  </a:extLst>
                </p:cNvPr>
                <p:cNvSpPr txBox="1"/>
                <p:nvPr/>
              </p:nvSpPr>
              <p:spPr>
                <a:xfrm>
                  <a:off x="6594142" y="2570940"/>
                  <a:ext cx="828208" cy="127385"/>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414141"/>
                      </a:solidFill>
                      <a:effectLst/>
                      <a:uLnTx/>
                      <a:uFillTx/>
                      <a:latin typeface="Lato"/>
                      <a:ea typeface="+mn-ea"/>
                      <a:cs typeface="+mn-cs"/>
                    </a:rPr>
                    <a:t>TP-Link</a:t>
                  </a:r>
                  <a:endParaRPr kumimoji="0" lang="en-US" sz="1000" b="0" i="0" u="none" strike="noStrike" kern="1200" cap="none" spc="0" normalizeH="0" baseline="0" noProof="0" dirty="0">
                    <a:ln>
                      <a:noFill/>
                    </a:ln>
                    <a:solidFill>
                      <a:srgbClr val="414141"/>
                    </a:solidFill>
                    <a:effectLst/>
                    <a:uLnTx/>
                    <a:uFillTx/>
                    <a:latin typeface="Lato"/>
                    <a:ea typeface="+mn-ea"/>
                    <a:cs typeface="+mn-cs"/>
                  </a:endParaRPr>
                </a:p>
              </p:txBody>
            </p:sp>
          </p:grpSp>
          <p:sp>
            <p:nvSpPr>
              <p:cNvPr id="64" name="Oval 63">
                <a:extLst>
                  <a:ext uri="{FF2B5EF4-FFF2-40B4-BE49-F238E27FC236}">
                    <a16:creationId xmlns:a16="http://schemas.microsoft.com/office/drawing/2014/main" id="{8E132088-9E0B-7C0F-4D2F-45B6F12E49E9}"/>
                  </a:ext>
                </a:extLst>
              </p:cNvPr>
              <p:cNvSpPr>
                <a:spLocks noChangeAspect="1"/>
              </p:cNvSpPr>
              <p:nvPr/>
            </p:nvSpPr>
            <p:spPr>
              <a:xfrm>
                <a:off x="7906816" y="4484172"/>
                <a:ext cx="128016" cy="128016"/>
              </a:xfrm>
              <a:prstGeom prst="ellipse">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36B00">
                      <a:lumMod val="75000"/>
                    </a:srgbClr>
                  </a:solidFill>
                  <a:effectLst/>
                  <a:uLnTx/>
                  <a:uFillTx/>
                  <a:latin typeface="Arial Narrow" panose="020B0606020202030204" pitchFamily="34" charset="0"/>
                  <a:ea typeface="+mn-ea"/>
                  <a:cs typeface="+mn-cs"/>
                </a:endParaRPr>
              </a:p>
            </p:txBody>
          </p:sp>
          <p:grpSp>
            <p:nvGrpSpPr>
              <p:cNvPr id="67" name="Group 66">
                <a:extLst>
                  <a:ext uri="{FF2B5EF4-FFF2-40B4-BE49-F238E27FC236}">
                    <a16:creationId xmlns:a16="http://schemas.microsoft.com/office/drawing/2014/main" id="{D5DCD19F-1761-ECF4-6BA3-A4031546A0E8}"/>
                  </a:ext>
                </a:extLst>
              </p:cNvPr>
              <p:cNvGrpSpPr/>
              <p:nvPr/>
            </p:nvGrpSpPr>
            <p:grpSpPr>
              <a:xfrm>
                <a:off x="6289344" y="4466865"/>
                <a:ext cx="1485216" cy="831700"/>
                <a:chOff x="5752266" y="1942919"/>
                <a:chExt cx="1485216" cy="831700"/>
              </a:xfrm>
            </p:grpSpPr>
            <p:sp>
              <p:nvSpPr>
                <p:cNvPr id="122" name="Oval 121">
                  <a:extLst>
                    <a:ext uri="{FF2B5EF4-FFF2-40B4-BE49-F238E27FC236}">
                      <a16:creationId xmlns:a16="http://schemas.microsoft.com/office/drawing/2014/main" id="{94BB27E1-1BC7-4B83-F9E1-A0D59E8E5958}"/>
                    </a:ext>
                  </a:extLst>
                </p:cNvPr>
                <p:cNvSpPr>
                  <a:spLocks noChangeAspect="1"/>
                </p:cNvSpPr>
                <p:nvPr/>
              </p:nvSpPr>
              <p:spPr>
                <a:xfrm>
                  <a:off x="5752266" y="2646603"/>
                  <a:ext cx="128015" cy="128016"/>
                </a:xfrm>
                <a:prstGeom prst="ellipse">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36B00">
                        <a:lumMod val="75000"/>
                      </a:srgbClr>
                    </a:solidFill>
                    <a:effectLst/>
                    <a:uLnTx/>
                    <a:uFillTx/>
                    <a:latin typeface="Arial Narrow" panose="020B0606020202030204" pitchFamily="34" charset="0"/>
                    <a:ea typeface="+mn-ea"/>
                    <a:cs typeface="+mn-cs"/>
                  </a:endParaRPr>
                </a:p>
              </p:txBody>
            </p:sp>
            <p:sp>
              <p:nvSpPr>
                <p:cNvPr id="123" name="TextBox 122">
                  <a:extLst>
                    <a:ext uri="{FF2B5EF4-FFF2-40B4-BE49-F238E27FC236}">
                      <a16:creationId xmlns:a16="http://schemas.microsoft.com/office/drawing/2014/main" id="{5FA289FF-E2A4-35CF-D1F4-F7299B560EFA}"/>
                    </a:ext>
                  </a:extLst>
                </p:cNvPr>
                <p:cNvSpPr txBox="1"/>
                <p:nvPr/>
              </p:nvSpPr>
              <p:spPr>
                <a:xfrm>
                  <a:off x="6232613" y="1942919"/>
                  <a:ext cx="1004869" cy="127385"/>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414141"/>
                      </a:solidFill>
                      <a:effectLst/>
                      <a:uLnTx/>
                      <a:uFillTx/>
                      <a:latin typeface="Lato"/>
                      <a:ea typeface="+mn-ea"/>
                      <a:cs typeface="+mn-cs"/>
                    </a:rPr>
                    <a:t>Cambium Networks</a:t>
                  </a:r>
                </a:p>
              </p:txBody>
            </p:sp>
          </p:grpSp>
          <p:grpSp>
            <p:nvGrpSpPr>
              <p:cNvPr id="68" name="Group 67">
                <a:extLst>
                  <a:ext uri="{FF2B5EF4-FFF2-40B4-BE49-F238E27FC236}">
                    <a16:creationId xmlns:a16="http://schemas.microsoft.com/office/drawing/2014/main" id="{51F09B38-B46C-F29C-A560-9644D20441E7}"/>
                  </a:ext>
                </a:extLst>
              </p:cNvPr>
              <p:cNvGrpSpPr/>
              <p:nvPr/>
            </p:nvGrpSpPr>
            <p:grpSpPr>
              <a:xfrm>
                <a:off x="8034831" y="4548180"/>
                <a:ext cx="486080" cy="129841"/>
                <a:chOff x="6918704" y="2624956"/>
                <a:chExt cx="486080" cy="129841"/>
              </a:xfrm>
            </p:grpSpPr>
            <p:sp>
              <p:nvSpPr>
                <p:cNvPr id="120" name="Oval 119">
                  <a:extLst>
                    <a:ext uri="{FF2B5EF4-FFF2-40B4-BE49-F238E27FC236}">
                      <a16:creationId xmlns:a16="http://schemas.microsoft.com/office/drawing/2014/main" id="{8CD96C04-D8DD-2558-CE2E-636FF9B9E838}"/>
                    </a:ext>
                  </a:extLst>
                </p:cNvPr>
                <p:cNvSpPr>
                  <a:spLocks noChangeAspect="1"/>
                </p:cNvSpPr>
                <p:nvPr/>
              </p:nvSpPr>
              <p:spPr>
                <a:xfrm>
                  <a:off x="6918704" y="2626782"/>
                  <a:ext cx="128017" cy="128015"/>
                </a:xfrm>
                <a:prstGeom prst="ellipse">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36B00">
                        <a:lumMod val="75000"/>
                      </a:srgbClr>
                    </a:solidFill>
                    <a:effectLst/>
                    <a:uLnTx/>
                    <a:uFillTx/>
                    <a:latin typeface="Arial Narrow" panose="020B0606020202030204" pitchFamily="34" charset="0"/>
                    <a:ea typeface="+mn-ea"/>
                    <a:cs typeface="+mn-cs"/>
                  </a:endParaRPr>
                </a:p>
              </p:txBody>
            </p:sp>
            <p:sp>
              <p:nvSpPr>
                <p:cNvPr id="121" name="TextBox 120">
                  <a:extLst>
                    <a:ext uri="{FF2B5EF4-FFF2-40B4-BE49-F238E27FC236}">
                      <a16:creationId xmlns:a16="http://schemas.microsoft.com/office/drawing/2014/main" id="{B66D93F9-7DBE-6F30-77BF-75F944B4318F}"/>
                    </a:ext>
                  </a:extLst>
                </p:cNvPr>
                <p:cNvSpPr txBox="1"/>
                <p:nvPr/>
              </p:nvSpPr>
              <p:spPr>
                <a:xfrm>
                  <a:off x="7079598" y="2624956"/>
                  <a:ext cx="325186" cy="127384"/>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414141"/>
                      </a:solidFill>
                      <a:effectLst/>
                      <a:uLnTx/>
                      <a:uFillTx/>
                      <a:latin typeface="Lato"/>
                      <a:ea typeface="+mn-ea"/>
                      <a:cs typeface="+mn-cs"/>
                    </a:rPr>
                    <a:t>ALE</a:t>
                  </a:r>
                </a:p>
              </p:txBody>
            </p:sp>
          </p:grpSp>
          <p:grpSp>
            <p:nvGrpSpPr>
              <p:cNvPr id="76" name="Group 75">
                <a:extLst>
                  <a:ext uri="{FF2B5EF4-FFF2-40B4-BE49-F238E27FC236}">
                    <a16:creationId xmlns:a16="http://schemas.microsoft.com/office/drawing/2014/main" id="{A962158A-8638-DAEB-EA5B-546D560E8027}"/>
                  </a:ext>
                </a:extLst>
              </p:cNvPr>
              <p:cNvGrpSpPr/>
              <p:nvPr/>
            </p:nvGrpSpPr>
            <p:grpSpPr>
              <a:xfrm>
                <a:off x="7510244" y="3618198"/>
                <a:ext cx="850402" cy="129850"/>
                <a:chOff x="6317028" y="2185791"/>
                <a:chExt cx="850402" cy="129850"/>
              </a:xfrm>
            </p:grpSpPr>
            <p:sp>
              <p:nvSpPr>
                <p:cNvPr id="118" name="Oval 117">
                  <a:extLst>
                    <a:ext uri="{FF2B5EF4-FFF2-40B4-BE49-F238E27FC236}">
                      <a16:creationId xmlns:a16="http://schemas.microsoft.com/office/drawing/2014/main" id="{2921852B-A8B1-E6F4-3F4C-64E21B8B2FE7}"/>
                    </a:ext>
                  </a:extLst>
                </p:cNvPr>
                <p:cNvSpPr>
                  <a:spLocks noChangeAspect="1"/>
                </p:cNvSpPr>
                <p:nvPr/>
              </p:nvSpPr>
              <p:spPr>
                <a:xfrm>
                  <a:off x="7039414" y="2187625"/>
                  <a:ext cx="128016" cy="128016"/>
                </a:xfrm>
                <a:prstGeom prst="ellipse">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36B00">
                        <a:lumMod val="75000"/>
                      </a:srgbClr>
                    </a:solidFill>
                    <a:effectLst/>
                    <a:uLnTx/>
                    <a:uFillTx/>
                    <a:latin typeface="Arial Narrow" panose="020B0606020202030204" pitchFamily="34" charset="0"/>
                    <a:ea typeface="+mn-ea"/>
                    <a:cs typeface="+mn-cs"/>
                  </a:endParaRPr>
                </a:p>
              </p:txBody>
            </p:sp>
            <p:sp>
              <p:nvSpPr>
                <p:cNvPr id="119" name="TextBox 118">
                  <a:extLst>
                    <a:ext uri="{FF2B5EF4-FFF2-40B4-BE49-F238E27FC236}">
                      <a16:creationId xmlns:a16="http://schemas.microsoft.com/office/drawing/2014/main" id="{C0C905B3-124D-F1B8-3599-A84E7B90B1E6}"/>
                    </a:ext>
                  </a:extLst>
                </p:cNvPr>
                <p:cNvSpPr txBox="1"/>
                <p:nvPr/>
              </p:nvSpPr>
              <p:spPr>
                <a:xfrm>
                  <a:off x="6317028" y="2185791"/>
                  <a:ext cx="689475" cy="127384"/>
                </a:xfrm>
                <a:prstGeom prst="rect">
                  <a:avLst/>
                </a:prstGeom>
                <a:noFill/>
              </p:spPr>
              <p:txBody>
                <a:bodyPr wrap="none" lIns="0" tIns="0" rIns="0" bIns="0" rtlCol="0" anchor="ctr" anchorCtr="0">
                  <a:noAutofit/>
                </a:bodyPr>
                <a:lstStyle/>
                <a:p>
                  <a:pPr marL="0" marR="0" lvl="0" indent="0" algn="r" defTabSz="914377" rtl="0" eaLnBrk="1" fontAlgn="auto" latinLnBrk="0" hangingPunct="1">
                    <a:lnSpc>
                      <a:spcPct val="100000"/>
                    </a:lnSpc>
                    <a:spcBef>
                      <a:spcPts val="600"/>
                    </a:spcBef>
                    <a:spcAft>
                      <a:spcPts val="0"/>
                    </a:spcAft>
                    <a:buClrTx/>
                    <a:buSzTx/>
                    <a:buFontTx/>
                    <a:buNone/>
                    <a:tabLst/>
                    <a:defRPr/>
                  </a:pPr>
                  <a:r>
                    <a:rPr kumimoji="0" lang="en-US" sz="900" b="0" i="0" u="none" strike="noStrike" kern="1200" cap="none" spc="0" normalizeH="0" baseline="0" noProof="0" dirty="0">
                      <a:ln>
                        <a:noFill/>
                      </a:ln>
                      <a:solidFill>
                        <a:srgbClr val="414141"/>
                      </a:solidFill>
                      <a:effectLst/>
                      <a:uLnTx/>
                      <a:uFillTx/>
                      <a:latin typeface="Lato"/>
                      <a:ea typeface="+mn-ea"/>
                      <a:cs typeface="+mn-cs"/>
                    </a:rPr>
                    <a:t>CommScope (RUCKUS)</a:t>
                  </a:r>
                </a:p>
              </p:txBody>
            </p:sp>
          </p:grpSp>
        </p:grpSp>
      </p:grpSp>
    </p:spTree>
    <p:extLst>
      <p:ext uri="{BB962C8B-B14F-4D97-AF65-F5344CB8AC3E}">
        <p14:creationId xmlns:p14="http://schemas.microsoft.com/office/powerpoint/2010/main" val="301578135"/>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327C36D-AAF6-3531-A011-51CD8DCAC545}"/>
              </a:ext>
            </a:extLst>
          </p:cNvPr>
          <p:cNvSpPr/>
          <p:nvPr/>
        </p:nvSpPr>
        <p:spPr>
          <a:xfrm>
            <a:off x="0" y="-1"/>
            <a:ext cx="12192000" cy="38404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sp>
        <p:nvSpPr>
          <p:cNvPr id="11" name="TextBox 10">
            <a:extLst>
              <a:ext uri="{FF2B5EF4-FFF2-40B4-BE49-F238E27FC236}">
                <a16:creationId xmlns:a16="http://schemas.microsoft.com/office/drawing/2014/main" id="{A17711FF-C2F4-7919-D002-51A7D2393130}"/>
              </a:ext>
            </a:extLst>
          </p:cNvPr>
          <p:cNvSpPr txBox="1"/>
          <p:nvPr/>
        </p:nvSpPr>
        <p:spPr>
          <a:xfrm>
            <a:off x="1287804" y="1234440"/>
            <a:ext cx="4572000" cy="274320"/>
          </a:xfrm>
          <a:prstGeom prst="rect">
            <a:avLst/>
          </a:prstGeom>
          <a:noFill/>
        </p:spPr>
        <p:txBody>
          <a:bodyPr wrap="square" lIns="0" tIns="0" rIns="0" bIns="0" rtlCol="0" anchor="t"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Lato"/>
                <a:ea typeface="+mn-ea"/>
                <a:cs typeface="+mn-cs"/>
              </a:rPr>
              <a:t>Enterprise Wired &amp; Wireless LAN Infrastructure</a:t>
            </a:r>
          </a:p>
        </p:txBody>
      </p:sp>
      <p:sp>
        <p:nvSpPr>
          <p:cNvPr id="12" name="TextBox 11">
            <a:extLst>
              <a:ext uri="{FF2B5EF4-FFF2-40B4-BE49-F238E27FC236}">
                <a16:creationId xmlns:a16="http://schemas.microsoft.com/office/drawing/2014/main" id="{A22EFFB1-27D4-E697-E1DD-5B3287AFF5DF}"/>
              </a:ext>
            </a:extLst>
          </p:cNvPr>
          <p:cNvSpPr txBox="1"/>
          <p:nvPr/>
        </p:nvSpPr>
        <p:spPr>
          <a:xfrm>
            <a:off x="6365644" y="1234440"/>
            <a:ext cx="4572000" cy="274320"/>
          </a:xfrm>
          <a:prstGeom prst="rect">
            <a:avLst/>
          </a:prstGeom>
          <a:noFill/>
        </p:spPr>
        <p:txBody>
          <a:bodyPr wrap="square" lIns="0" tIns="0" rIns="0" bIns="0" rtlCol="0" anchor="t"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Lato"/>
                <a:ea typeface="+mn-ea"/>
                <a:cs typeface="+mn-cs"/>
              </a:rPr>
              <a:t>Indoor Location Services, Global</a:t>
            </a:r>
          </a:p>
        </p:txBody>
      </p:sp>
      <p:grpSp>
        <p:nvGrpSpPr>
          <p:cNvPr id="25" name="!!Gartner Quadrant1">
            <a:extLst>
              <a:ext uri="{FF2B5EF4-FFF2-40B4-BE49-F238E27FC236}">
                <a16:creationId xmlns:a16="http://schemas.microsoft.com/office/drawing/2014/main" id="{946FF792-F006-7FEA-7214-505241305B21}"/>
              </a:ext>
            </a:extLst>
          </p:cNvPr>
          <p:cNvGrpSpPr/>
          <p:nvPr/>
        </p:nvGrpSpPr>
        <p:grpSpPr>
          <a:xfrm>
            <a:off x="1027363" y="1645920"/>
            <a:ext cx="4667201" cy="4663440"/>
            <a:chOff x="5476126" y="491771"/>
            <a:chExt cx="5794704" cy="5790034"/>
          </a:xfrm>
        </p:grpSpPr>
        <p:sp>
          <p:nvSpPr>
            <p:cNvPr id="28" name="TextBox 27">
              <a:extLst>
                <a:ext uri="{FF2B5EF4-FFF2-40B4-BE49-F238E27FC236}">
                  <a16:creationId xmlns:a16="http://schemas.microsoft.com/office/drawing/2014/main" id="{FE8B7C1C-0F39-828F-37A7-B4225C63A421}"/>
                </a:ext>
              </a:extLst>
            </p:cNvPr>
            <p:cNvSpPr txBox="1"/>
            <p:nvPr/>
          </p:nvSpPr>
          <p:spPr>
            <a:xfrm>
              <a:off x="8789347" y="6048544"/>
              <a:ext cx="2481085" cy="233261"/>
            </a:xfrm>
            <a:prstGeom prst="rect">
              <a:avLst/>
            </a:prstGeom>
            <a:noFill/>
          </p:spPr>
          <p:txBody>
            <a:bodyPr wrap="none" lIns="0" tIns="0" rIns="0" bIns="0" anchor="ctr" anchorCtr="0">
              <a:noAutofit/>
            </a:bodyPr>
            <a:lstStyle/>
            <a:p>
              <a:pPr marL="0" marR="0" lvl="0" indent="0" algn="r" defTabSz="914377" rtl="0" eaLnBrk="1" fontAlgn="auto" latinLnBrk="0" hangingPunct="1">
                <a:lnSpc>
                  <a:spcPct val="90000"/>
                </a:lnSpc>
                <a:spcBef>
                  <a:spcPts val="0"/>
                </a:spcBef>
                <a:spcAft>
                  <a:spcPts val="200"/>
                </a:spcAft>
                <a:buClrTx/>
                <a:buSzTx/>
                <a:buFontTx/>
                <a:buNone/>
                <a:tabLst/>
                <a:defRPr/>
              </a:pPr>
              <a:r>
                <a:rPr kumimoji="0" lang="en-US" sz="900" b="0" i="0" u="none" strike="noStrike" kern="1200" cap="none" spc="0" normalizeH="0" baseline="0" noProof="0" dirty="0">
                  <a:ln>
                    <a:noFill/>
                  </a:ln>
                  <a:solidFill>
                    <a:srgbClr val="FFFFFF">
                      <a:lumMod val="50000"/>
                    </a:srgbClr>
                  </a:solidFill>
                  <a:effectLst/>
                  <a:uLnTx/>
                  <a:uFillTx/>
                  <a:latin typeface="Lato"/>
                  <a:ea typeface="Calibri" panose="020F0502020204030204" pitchFamily="34" charset="0"/>
                  <a:cs typeface="Calibri" panose="020F0502020204030204" pitchFamily="34" charset="0"/>
                </a:rPr>
                <a:t>As of September 2022     ® Gartner, Inc.</a:t>
              </a:r>
            </a:p>
          </p:txBody>
        </p:sp>
        <p:sp>
          <p:nvSpPr>
            <p:cNvPr id="32" name="Fill">
              <a:extLst>
                <a:ext uri="{FF2B5EF4-FFF2-40B4-BE49-F238E27FC236}">
                  <a16:creationId xmlns:a16="http://schemas.microsoft.com/office/drawing/2014/main" id="{A6CBB786-5A01-9F35-BB76-B8026652293F}"/>
                </a:ext>
              </a:extLst>
            </p:cNvPr>
            <p:cNvSpPr/>
            <p:nvPr/>
          </p:nvSpPr>
          <p:spPr>
            <a:xfrm>
              <a:off x="5779333" y="491772"/>
              <a:ext cx="5491100" cy="5486399"/>
            </a:xfrm>
            <a:prstGeom prst="rect">
              <a:avLst/>
            </a:prstGeom>
            <a:solidFill>
              <a:schemeClr val="bg1"/>
            </a:solidFill>
            <a:ln w="1905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grpSp>
          <p:nvGrpSpPr>
            <p:cNvPr id="35" name="Tint">
              <a:extLst>
                <a:ext uri="{FF2B5EF4-FFF2-40B4-BE49-F238E27FC236}">
                  <a16:creationId xmlns:a16="http://schemas.microsoft.com/office/drawing/2014/main" id="{2436316D-A0C2-6532-FBF4-2A164C852365}"/>
                </a:ext>
              </a:extLst>
            </p:cNvPr>
            <p:cNvGrpSpPr/>
            <p:nvPr/>
          </p:nvGrpSpPr>
          <p:grpSpPr>
            <a:xfrm>
              <a:off x="5784933" y="491771"/>
              <a:ext cx="5485897" cy="5486399"/>
              <a:chOff x="5784770" y="514503"/>
              <a:chExt cx="5345070" cy="5304708"/>
            </a:xfrm>
            <a:solidFill>
              <a:schemeClr val="tx1">
                <a:alpha val="10000"/>
              </a:schemeClr>
            </a:solidFill>
          </p:grpSpPr>
          <p:sp>
            <p:nvSpPr>
              <p:cNvPr id="47" name="Rectangle 46">
                <a:extLst>
                  <a:ext uri="{FF2B5EF4-FFF2-40B4-BE49-F238E27FC236}">
                    <a16:creationId xmlns:a16="http://schemas.microsoft.com/office/drawing/2014/main" id="{5063DEA5-2C83-3CBF-104E-B06D380AECF6}"/>
                  </a:ext>
                </a:extLst>
              </p:cNvPr>
              <p:cNvSpPr/>
              <p:nvPr/>
            </p:nvSpPr>
            <p:spPr>
              <a:xfrm>
                <a:off x="8457112" y="3165055"/>
                <a:ext cx="2672728" cy="2654156"/>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sp>
            <p:nvSpPr>
              <p:cNvPr id="48" name="Rectangle 47">
                <a:extLst>
                  <a:ext uri="{FF2B5EF4-FFF2-40B4-BE49-F238E27FC236}">
                    <a16:creationId xmlns:a16="http://schemas.microsoft.com/office/drawing/2014/main" id="{6224E99F-2631-C4E3-F590-CDE5E4B64A64}"/>
                  </a:ext>
                </a:extLst>
              </p:cNvPr>
              <p:cNvSpPr/>
              <p:nvPr/>
            </p:nvSpPr>
            <p:spPr>
              <a:xfrm>
                <a:off x="5784770" y="514503"/>
                <a:ext cx="2672728" cy="2654156"/>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grpSp>
        <p:sp>
          <p:nvSpPr>
            <p:cNvPr id="39" name="Rectangle: Rounded Corners 38">
              <a:extLst>
                <a:ext uri="{FF2B5EF4-FFF2-40B4-BE49-F238E27FC236}">
                  <a16:creationId xmlns:a16="http://schemas.microsoft.com/office/drawing/2014/main" id="{63393F4D-E5F1-48AD-507F-E339AD10ECFF}"/>
                </a:ext>
              </a:extLst>
            </p:cNvPr>
            <p:cNvSpPr/>
            <p:nvPr/>
          </p:nvSpPr>
          <p:spPr>
            <a:xfrm>
              <a:off x="9288319" y="518741"/>
              <a:ext cx="1224189" cy="235421"/>
            </a:xfrm>
            <a:prstGeom prst="roundRect">
              <a:avLst>
                <a:gd name="adj" fmla="val 11838"/>
              </a:avLst>
            </a:prstGeom>
            <a:solidFill>
              <a:schemeClr val="tx1"/>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srgbClr val="FFFFFF"/>
                  </a:solidFill>
                  <a:effectLst/>
                  <a:uLnTx/>
                  <a:uFillTx/>
                  <a:latin typeface="Lato"/>
                  <a:ea typeface="+mn-ea"/>
                  <a:cs typeface="+mn-cs"/>
                </a:rPr>
                <a:t>Leaders</a:t>
              </a:r>
            </a:p>
          </p:txBody>
        </p:sp>
        <p:sp>
          <p:nvSpPr>
            <p:cNvPr id="40" name="Rectangle: Rounded Corners 39">
              <a:extLst>
                <a:ext uri="{FF2B5EF4-FFF2-40B4-BE49-F238E27FC236}">
                  <a16:creationId xmlns:a16="http://schemas.microsoft.com/office/drawing/2014/main" id="{A726CDF3-E2F4-DCDF-A160-4F6939AE298E}"/>
                </a:ext>
              </a:extLst>
            </p:cNvPr>
            <p:cNvSpPr/>
            <p:nvPr/>
          </p:nvSpPr>
          <p:spPr>
            <a:xfrm>
              <a:off x="6544974" y="5707360"/>
              <a:ext cx="1224189" cy="235421"/>
            </a:xfrm>
            <a:prstGeom prst="roundRect">
              <a:avLst>
                <a:gd name="adj" fmla="val 11838"/>
              </a:avLst>
            </a:prstGeom>
            <a:solidFill>
              <a:schemeClr val="tx1"/>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srgbClr val="FFFFFF"/>
                  </a:solidFill>
                  <a:effectLst/>
                  <a:uLnTx/>
                  <a:uFillTx/>
                  <a:latin typeface="Lato"/>
                  <a:ea typeface="+mn-ea"/>
                  <a:cs typeface="+mn-cs"/>
                </a:rPr>
                <a:t>Niche Players</a:t>
              </a:r>
            </a:p>
          </p:txBody>
        </p:sp>
        <p:sp>
          <p:nvSpPr>
            <p:cNvPr id="41" name="Rectangle: Rounded Corners 40">
              <a:extLst>
                <a:ext uri="{FF2B5EF4-FFF2-40B4-BE49-F238E27FC236}">
                  <a16:creationId xmlns:a16="http://schemas.microsoft.com/office/drawing/2014/main" id="{1BB8DFB9-BA89-597F-30D5-46E0E31BEA0E}"/>
                </a:ext>
              </a:extLst>
            </p:cNvPr>
            <p:cNvSpPr/>
            <p:nvPr/>
          </p:nvSpPr>
          <p:spPr>
            <a:xfrm>
              <a:off x="9288319" y="5707360"/>
              <a:ext cx="1224189" cy="235421"/>
            </a:xfrm>
            <a:prstGeom prst="roundRect">
              <a:avLst>
                <a:gd name="adj" fmla="val 11838"/>
              </a:avLst>
            </a:prstGeom>
            <a:solidFill>
              <a:schemeClr val="tx1"/>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srgbClr val="FFFFFF"/>
                  </a:solidFill>
                  <a:effectLst/>
                  <a:uLnTx/>
                  <a:uFillTx/>
                  <a:latin typeface="Lato"/>
                  <a:ea typeface="+mn-ea"/>
                  <a:cs typeface="+mn-cs"/>
                </a:rPr>
                <a:t>Visionaries</a:t>
              </a:r>
            </a:p>
          </p:txBody>
        </p:sp>
        <p:sp>
          <p:nvSpPr>
            <p:cNvPr id="42" name="Rectangle: Rounded Corners 41">
              <a:extLst>
                <a:ext uri="{FF2B5EF4-FFF2-40B4-BE49-F238E27FC236}">
                  <a16:creationId xmlns:a16="http://schemas.microsoft.com/office/drawing/2014/main" id="{5D3472F3-B002-19E4-6206-C5B513AB2CE3}"/>
                </a:ext>
              </a:extLst>
            </p:cNvPr>
            <p:cNvSpPr/>
            <p:nvPr/>
          </p:nvSpPr>
          <p:spPr>
            <a:xfrm>
              <a:off x="6544974" y="518741"/>
              <a:ext cx="1224189" cy="235421"/>
            </a:xfrm>
            <a:prstGeom prst="roundRect">
              <a:avLst>
                <a:gd name="adj" fmla="val 11838"/>
              </a:avLst>
            </a:prstGeom>
            <a:solidFill>
              <a:schemeClr val="tx1"/>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srgbClr val="FFFFFF"/>
                  </a:solidFill>
                  <a:effectLst/>
                  <a:uLnTx/>
                  <a:uFillTx/>
                  <a:latin typeface="Lato"/>
                  <a:ea typeface="+mn-ea"/>
                  <a:cs typeface="+mn-cs"/>
                </a:rPr>
                <a:t>Challengers</a:t>
              </a:r>
            </a:p>
          </p:txBody>
        </p:sp>
        <p:sp>
          <p:nvSpPr>
            <p:cNvPr id="43" name="Rectangle 42">
              <a:extLst>
                <a:ext uri="{FF2B5EF4-FFF2-40B4-BE49-F238E27FC236}">
                  <a16:creationId xmlns:a16="http://schemas.microsoft.com/office/drawing/2014/main" id="{9BBDFE0A-5D57-E555-6B61-23B878B5C824}"/>
                </a:ext>
              </a:extLst>
            </p:cNvPr>
            <p:cNvSpPr/>
            <p:nvPr/>
          </p:nvSpPr>
          <p:spPr>
            <a:xfrm>
              <a:off x="5774439" y="6033476"/>
              <a:ext cx="1953384" cy="235421"/>
            </a:xfrm>
            <a:prstGeom prst="rect">
              <a:avLst/>
            </a:prstGeom>
            <a:no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srgbClr val="414141"/>
                  </a:solidFill>
                  <a:effectLst/>
                  <a:uLnTx/>
                  <a:uFillTx/>
                  <a:latin typeface="Lato"/>
                  <a:ea typeface="+mn-ea"/>
                  <a:cs typeface="+mn-cs"/>
                </a:rPr>
                <a:t>Completeness of Vision</a:t>
              </a:r>
            </a:p>
          </p:txBody>
        </p:sp>
        <p:sp>
          <p:nvSpPr>
            <p:cNvPr id="44" name="Rectangle 43">
              <a:extLst>
                <a:ext uri="{FF2B5EF4-FFF2-40B4-BE49-F238E27FC236}">
                  <a16:creationId xmlns:a16="http://schemas.microsoft.com/office/drawing/2014/main" id="{9EFFA2D6-093A-8316-7A96-A499733853A7}"/>
                </a:ext>
              </a:extLst>
            </p:cNvPr>
            <p:cNvSpPr/>
            <p:nvPr/>
          </p:nvSpPr>
          <p:spPr>
            <a:xfrm rot="16200000">
              <a:off x="4893613" y="5160234"/>
              <a:ext cx="1400447" cy="235421"/>
            </a:xfrm>
            <a:prstGeom prst="rect">
              <a:avLst/>
            </a:prstGeom>
            <a:no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srgbClr val="414141"/>
                  </a:solidFill>
                  <a:effectLst/>
                  <a:uLnTx/>
                  <a:uFillTx/>
                  <a:latin typeface="Lato"/>
                  <a:ea typeface="+mn-ea"/>
                  <a:cs typeface="+mn-cs"/>
                </a:rPr>
                <a:t>Ability to Execute</a:t>
              </a:r>
            </a:p>
          </p:txBody>
        </p:sp>
        <p:cxnSp>
          <p:nvCxnSpPr>
            <p:cNvPr id="45" name="Straight Connector 44">
              <a:extLst>
                <a:ext uri="{FF2B5EF4-FFF2-40B4-BE49-F238E27FC236}">
                  <a16:creationId xmlns:a16="http://schemas.microsoft.com/office/drawing/2014/main" id="{A42D43AA-4BB7-1203-0874-B673A1B88E87}"/>
                </a:ext>
              </a:extLst>
            </p:cNvPr>
            <p:cNvCxnSpPr>
              <a:cxnSpLocks/>
            </p:cNvCxnSpPr>
            <p:nvPr/>
          </p:nvCxnSpPr>
          <p:spPr>
            <a:xfrm>
              <a:off x="7924952" y="6151186"/>
              <a:ext cx="565854" cy="0"/>
            </a:xfrm>
            <a:prstGeom prst="line">
              <a:avLst/>
            </a:prstGeom>
            <a:ln w="1905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77C6B6D-3C4A-7045-06DD-C8C72295FEE5}"/>
                </a:ext>
              </a:extLst>
            </p:cNvPr>
            <p:cNvCxnSpPr>
              <a:cxnSpLocks/>
            </p:cNvCxnSpPr>
            <p:nvPr/>
          </p:nvCxnSpPr>
          <p:spPr>
            <a:xfrm rot="16200000">
              <a:off x="5310908" y="4000317"/>
              <a:ext cx="565854" cy="0"/>
            </a:xfrm>
            <a:prstGeom prst="line">
              <a:avLst/>
            </a:prstGeom>
            <a:ln w="1905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grpSp>
      <p:grpSp>
        <p:nvGrpSpPr>
          <p:cNvPr id="150" name="!!Gartner Quadrant2">
            <a:extLst>
              <a:ext uri="{FF2B5EF4-FFF2-40B4-BE49-F238E27FC236}">
                <a16:creationId xmlns:a16="http://schemas.microsoft.com/office/drawing/2014/main" id="{7337D902-1DCE-1D11-065C-F44304A51A5F}"/>
              </a:ext>
            </a:extLst>
          </p:cNvPr>
          <p:cNvGrpSpPr/>
          <p:nvPr/>
        </p:nvGrpSpPr>
        <p:grpSpPr>
          <a:xfrm>
            <a:off x="6108954" y="1645920"/>
            <a:ext cx="4667201" cy="4663440"/>
            <a:chOff x="5476126" y="491771"/>
            <a:chExt cx="5794704" cy="5790034"/>
          </a:xfrm>
        </p:grpSpPr>
        <p:sp>
          <p:nvSpPr>
            <p:cNvPr id="151" name="TextBox 150">
              <a:extLst>
                <a:ext uri="{FF2B5EF4-FFF2-40B4-BE49-F238E27FC236}">
                  <a16:creationId xmlns:a16="http://schemas.microsoft.com/office/drawing/2014/main" id="{94ADDF3C-274A-D1BE-A7A7-738761F2A664}"/>
                </a:ext>
              </a:extLst>
            </p:cNvPr>
            <p:cNvSpPr txBox="1"/>
            <p:nvPr/>
          </p:nvSpPr>
          <p:spPr>
            <a:xfrm>
              <a:off x="8789347" y="6048544"/>
              <a:ext cx="2481085" cy="233261"/>
            </a:xfrm>
            <a:prstGeom prst="rect">
              <a:avLst/>
            </a:prstGeom>
            <a:noFill/>
          </p:spPr>
          <p:txBody>
            <a:bodyPr wrap="none" lIns="0" tIns="0" rIns="0" bIns="0" anchor="ctr" anchorCtr="0">
              <a:noAutofit/>
            </a:bodyPr>
            <a:lstStyle/>
            <a:p>
              <a:pPr marL="0" marR="0" lvl="0" indent="0" algn="r" defTabSz="914377" rtl="0" eaLnBrk="1" fontAlgn="auto" latinLnBrk="0" hangingPunct="1">
                <a:lnSpc>
                  <a:spcPct val="90000"/>
                </a:lnSpc>
                <a:spcBef>
                  <a:spcPts val="0"/>
                </a:spcBef>
                <a:spcAft>
                  <a:spcPts val="200"/>
                </a:spcAft>
                <a:buClrTx/>
                <a:buSzTx/>
                <a:buFontTx/>
                <a:buNone/>
                <a:tabLst/>
                <a:defRPr/>
              </a:pPr>
              <a:r>
                <a:rPr kumimoji="0" lang="en-US" sz="900" b="0" i="0" u="none" strike="noStrike" kern="1200" cap="none" spc="0" normalizeH="0" baseline="0" noProof="0" dirty="0">
                  <a:ln>
                    <a:noFill/>
                  </a:ln>
                  <a:solidFill>
                    <a:srgbClr val="FFFFFF">
                      <a:lumMod val="50000"/>
                    </a:srgbClr>
                  </a:solidFill>
                  <a:effectLst/>
                  <a:uLnTx/>
                  <a:uFillTx/>
                  <a:latin typeface="Lato"/>
                  <a:ea typeface="Calibri" panose="020F0502020204030204" pitchFamily="34" charset="0"/>
                  <a:cs typeface="Calibri" panose="020F0502020204030204" pitchFamily="34" charset="0"/>
                </a:rPr>
                <a:t>As of February 2022     ® Gartner, Inc.</a:t>
              </a:r>
            </a:p>
          </p:txBody>
        </p:sp>
        <p:sp>
          <p:nvSpPr>
            <p:cNvPr id="152" name="Fill">
              <a:extLst>
                <a:ext uri="{FF2B5EF4-FFF2-40B4-BE49-F238E27FC236}">
                  <a16:creationId xmlns:a16="http://schemas.microsoft.com/office/drawing/2014/main" id="{E9F20485-0C0F-8059-E13F-7CFC75E68B9D}"/>
                </a:ext>
              </a:extLst>
            </p:cNvPr>
            <p:cNvSpPr/>
            <p:nvPr/>
          </p:nvSpPr>
          <p:spPr>
            <a:xfrm>
              <a:off x="5779333" y="491772"/>
              <a:ext cx="5491100" cy="5486399"/>
            </a:xfrm>
            <a:prstGeom prst="rect">
              <a:avLst/>
            </a:prstGeom>
            <a:solidFill>
              <a:schemeClr val="bg1"/>
            </a:solidFill>
            <a:ln w="1905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grpSp>
          <p:nvGrpSpPr>
            <p:cNvPr id="153" name="Tint">
              <a:extLst>
                <a:ext uri="{FF2B5EF4-FFF2-40B4-BE49-F238E27FC236}">
                  <a16:creationId xmlns:a16="http://schemas.microsoft.com/office/drawing/2014/main" id="{D1DA0522-13F1-5C37-AB3F-6BBB2F675B84}"/>
                </a:ext>
              </a:extLst>
            </p:cNvPr>
            <p:cNvGrpSpPr/>
            <p:nvPr/>
          </p:nvGrpSpPr>
          <p:grpSpPr>
            <a:xfrm>
              <a:off x="5784933" y="491771"/>
              <a:ext cx="5485897" cy="5486399"/>
              <a:chOff x="5784770" y="514503"/>
              <a:chExt cx="5345070" cy="5304708"/>
            </a:xfrm>
            <a:solidFill>
              <a:schemeClr val="tx1">
                <a:alpha val="10000"/>
              </a:schemeClr>
            </a:solidFill>
          </p:grpSpPr>
          <p:sp>
            <p:nvSpPr>
              <p:cNvPr id="162" name="Rectangle 161">
                <a:extLst>
                  <a:ext uri="{FF2B5EF4-FFF2-40B4-BE49-F238E27FC236}">
                    <a16:creationId xmlns:a16="http://schemas.microsoft.com/office/drawing/2014/main" id="{55DDECD8-5F17-92E9-E6AB-531365D6795F}"/>
                  </a:ext>
                </a:extLst>
              </p:cNvPr>
              <p:cNvSpPr/>
              <p:nvPr/>
            </p:nvSpPr>
            <p:spPr>
              <a:xfrm>
                <a:off x="8457112" y="3165055"/>
                <a:ext cx="2672728" cy="2654156"/>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sp>
            <p:nvSpPr>
              <p:cNvPr id="163" name="Rectangle 162">
                <a:extLst>
                  <a:ext uri="{FF2B5EF4-FFF2-40B4-BE49-F238E27FC236}">
                    <a16:creationId xmlns:a16="http://schemas.microsoft.com/office/drawing/2014/main" id="{9DEDE579-93C9-297A-8F44-88ECE45B8189}"/>
                  </a:ext>
                </a:extLst>
              </p:cNvPr>
              <p:cNvSpPr/>
              <p:nvPr/>
            </p:nvSpPr>
            <p:spPr>
              <a:xfrm>
                <a:off x="5784770" y="514503"/>
                <a:ext cx="2672728" cy="2654156"/>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grpSp>
        <p:sp>
          <p:nvSpPr>
            <p:cNvPr id="154" name="Rectangle: Rounded Corners 153">
              <a:extLst>
                <a:ext uri="{FF2B5EF4-FFF2-40B4-BE49-F238E27FC236}">
                  <a16:creationId xmlns:a16="http://schemas.microsoft.com/office/drawing/2014/main" id="{36E698A7-B299-9F56-E368-7ACAC425D3DF}"/>
                </a:ext>
              </a:extLst>
            </p:cNvPr>
            <p:cNvSpPr/>
            <p:nvPr/>
          </p:nvSpPr>
          <p:spPr>
            <a:xfrm>
              <a:off x="9288319" y="518741"/>
              <a:ext cx="1224189" cy="235421"/>
            </a:xfrm>
            <a:prstGeom prst="roundRect">
              <a:avLst>
                <a:gd name="adj" fmla="val 11838"/>
              </a:avLst>
            </a:prstGeom>
            <a:solidFill>
              <a:schemeClr val="tx1"/>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srgbClr val="FFFFFF"/>
                  </a:solidFill>
                  <a:effectLst/>
                  <a:uLnTx/>
                  <a:uFillTx/>
                  <a:latin typeface="Lato"/>
                  <a:ea typeface="+mn-ea"/>
                  <a:cs typeface="+mn-cs"/>
                </a:rPr>
                <a:t>Leaders</a:t>
              </a:r>
            </a:p>
          </p:txBody>
        </p:sp>
        <p:sp>
          <p:nvSpPr>
            <p:cNvPr id="155" name="Rectangle: Rounded Corners 154">
              <a:extLst>
                <a:ext uri="{FF2B5EF4-FFF2-40B4-BE49-F238E27FC236}">
                  <a16:creationId xmlns:a16="http://schemas.microsoft.com/office/drawing/2014/main" id="{4D16239B-7369-3101-6C10-DD56615AE3C4}"/>
                </a:ext>
              </a:extLst>
            </p:cNvPr>
            <p:cNvSpPr/>
            <p:nvPr/>
          </p:nvSpPr>
          <p:spPr>
            <a:xfrm>
              <a:off x="6544974" y="5707360"/>
              <a:ext cx="1224189" cy="235421"/>
            </a:xfrm>
            <a:prstGeom prst="roundRect">
              <a:avLst>
                <a:gd name="adj" fmla="val 11838"/>
              </a:avLst>
            </a:prstGeom>
            <a:solidFill>
              <a:schemeClr val="tx1"/>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srgbClr val="FFFFFF"/>
                  </a:solidFill>
                  <a:effectLst/>
                  <a:uLnTx/>
                  <a:uFillTx/>
                  <a:latin typeface="Lato"/>
                  <a:ea typeface="+mn-ea"/>
                  <a:cs typeface="+mn-cs"/>
                </a:rPr>
                <a:t>Niche Players</a:t>
              </a:r>
            </a:p>
          </p:txBody>
        </p:sp>
        <p:sp>
          <p:nvSpPr>
            <p:cNvPr id="156" name="Rectangle: Rounded Corners 155">
              <a:extLst>
                <a:ext uri="{FF2B5EF4-FFF2-40B4-BE49-F238E27FC236}">
                  <a16:creationId xmlns:a16="http://schemas.microsoft.com/office/drawing/2014/main" id="{CDA2B95D-530F-2F89-7FA6-1F1D1890BA23}"/>
                </a:ext>
              </a:extLst>
            </p:cNvPr>
            <p:cNvSpPr/>
            <p:nvPr/>
          </p:nvSpPr>
          <p:spPr>
            <a:xfrm>
              <a:off x="9288319" y="5707360"/>
              <a:ext cx="1224189" cy="235421"/>
            </a:xfrm>
            <a:prstGeom prst="roundRect">
              <a:avLst>
                <a:gd name="adj" fmla="val 11838"/>
              </a:avLst>
            </a:prstGeom>
            <a:solidFill>
              <a:schemeClr val="tx1"/>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srgbClr val="FFFFFF"/>
                  </a:solidFill>
                  <a:effectLst/>
                  <a:uLnTx/>
                  <a:uFillTx/>
                  <a:latin typeface="Lato"/>
                  <a:ea typeface="+mn-ea"/>
                  <a:cs typeface="+mn-cs"/>
                </a:rPr>
                <a:t>Visionaries</a:t>
              </a:r>
            </a:p>
          </p:txBody>
        </p:sp>
        <p:sp>
          <p:nvSpPr>
            <p:cNvPr id="157" name="Rectangle: Rounded Corners 156">
              <a:extLst>
                <a:ext uri="{FF2B5EF4-FFF2-40B4-BE49-F238E27FC236}">
                  <a16:creationId xmlns:a16="http://schemas.microsoft.com/office/drawing/2014/main" id="{F163C7DE-DC17-F261-3E14-A2476A35DC83}"/>
                </a:ext>
              </a:extLst>
            </p:cNvPr>
            <p:cNvSpPr/>
            <p:nvPr/>
          </p:nvSpPr>
          <p:spPr>
            <a:xfrm>
              <a:off x="6544974" y="518741"/>
              <a:ext cx="1224189" cy="235421"/>
            </a:xfrm>
            <a:prstGeom prst="roundRect">
              <a:avLst>
                <a:gd name="adj" fmla="val 11838"/>
              </a:avLst>
            </a:prstGeom>
            <a:solidFill>
              <a:schemeClr val="tx1"/>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srgbClr val="FFFFFF"/>
                  </a:solidFill>
                  <a:effectLst/>
                  <a:uLnTx/>
                  <a:uFillTx/>
                  <a:latin typeface="Lato"/>
                  <a:ea typeface="+mn-ea"/>
                  <a:cs typeface="+mn-cs"/>
                </a:rPr>
                <a:t>Challengers</a:t>
              </a:r>
            </a:p>
          </p:txBody>
        </p:sp>
        <p:sp>
          <p:nvSpPr>
            <p:cNvPr id="158" name="Rectangle 157">
              <a:extLst>
                <a:ext uri="{FF2B5EF4-FFF2-40B4-BE49-F238E27FC236}">
                  <a16:creationId xmlns:a16="http://schemas.microsoft.com/office/drawing/2014/main" id="{EDBB3EBF-C18F-9403-7C7E-32A733D95788}"/>
                </a:ext>
              </a:extLst>
            </p:cNvPr>
            <p:cNvSpPr/>
            <p:nvPr/>
          </p:nvSpPr>
          <p:spPr>
            <a:xfrm>
              <a:off x="5774439" y="6033476"/>
              <a:ext cx="1953384" cy="235421"/>
            </a:xfrm>
            <a:prstGeom prst="rect">
              <a:avLst/>
            </a:prstGeom>
            <a:no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srgbClr val="414141"/>
                  </a:solidFill>
                  <a:effectLst/>
                  <a:uLnTx/>
                  <a:uFillTx/>
                  <a:latin typeface="Lato"/>
                  <a:ea typeface="+mn-ea"/>
                  <a:cs typeface="+mn-cs"/>
                </a:rPr>
                <a:t>Completeness of Vision</a:t>
              </a:r>
            </a:p>
          </p:txBody>
        </p:sp>
        <p:sp>
          <p:nvSpPr>
            <p:cNvPr id="159" name="Rectangle 158">
              <a:extLst>
                <a:ext uri="{FF2B5EF4-FFF2-40B4-BE49-F238E27FC236}">
                  <a16:creationId xmlns:a16="http://schemas.microsoft.com/office/drawing/2014/main" id="{E924B2E6-B025-E88F-D4C5-F98946E6E826}"/>
                </a:ext>
              </a:extLst>
            </p:cNvPr>
            <p:cNvSpPr/>
            <p:nvPr/>
          </p:nvSpPr>
          <p:spPr>
            <a:xfrm rot="16200000">
              <a:off x="4893613" y="5160234"/>
              <a:ext cx="1400447" cy="235421"/>
            </a:xfrm>
            <a:prstGeom prst="rect">
              <a:avLst/>
            </a:prstGeom>
            <a:no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srgbClr val="414141"/>
                  </a:solidFill>
                  <a:effectLst/>
                  <a:uLnTx/>
                  <a:uFillTx/>
                  <a:latin typeface="Lato"/>
                  <a:ea typeface="+mn-ea"/>
                  <a:cs typeface="+mn-cs"/>
                </a:rPr>
                <a:t>Ability to Execute</a:t>
              </a:r>
            </a:p>
          </p:txBody>
        </p:sp>
        <p:cxnSp>
          <p:nvCxnSpPr>
            <p:cNvPr id="160" name="Straight Connector 159">
              <a:extLst>
                <a:ext uri="{FF2B5EF4-FFF2-40B4-BE49-F238E27FC236}">
                  <a16:creationId xmlns:a16="http://schemas.microsoft.com/office/drawing/2014/main" id="{BA17F152-FFB5-4585-2C55-DB99C450EAF5}"/>
                </a:ext>
              </a:extLst>
            </p:cNvPr>
            <p:cNvCxnSpPr>
              <a:cxnSpLocks/>
            </p:cNvCxnSpPr>
            <p:nvPr/>
          </p:nvCxnSpPr>
          <p:spPr>
            <a:xfrm>
              <a:off x="7924952" y="6151186"/>
              <a:ext cx="565854" cy="0"/>
            </a:xfrm>
            <a:prstGeom prst="line">
              <a:avLst/>
            </a:prstGeom>
            <a:ln w="1905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3CEACB81-7F12-B3AC-4965-D9D17A958925}"/>
                </a:ext>
              </a:extLst>
            </p:cNvPr>
            <p:cNvCxnSpPr>
              <a:cxnSpLocks/>
            </p:cNvCxnSpPr>
            <p:nvPr/>
          </p:nvCxnSpPr>
          <p:spPr>
            <a:xfrm rot="16200000">
              <a:off x="5310908" y="4000317"/>
              <a:ext cx="565854" cy="0"/>
            </a:xfrm>
            <a:prstGeom prst="line">
              <a:avLst/>
            </a:prstGeom>
            <a:ln w="1905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grpSp>
      <p:sp>
        <p:nvSpPr>
          <p:cNvPr id="63" name="!!Juniper Label WAN LAN">
            <a:extLst>
              <a:ext uri="{FF2B5EF4-FFF2-40B4-BE49-F238E27FC236}">
                <a16:creationId xmlns:a16="http://schemas.microsoft.com/office/drawing/2014/main" id="{F2307F7E-8A56-2594-F368-67719B65087B}"/>
              </a:ext>
            </a:extLst>
          </p:cNvPr>
          <p:cNvSpPr/>
          <p:nvPr/>
        </p:nvSpPr>
        <p:spPr>
          <a:xfrm>
            <a:off x="4773936" y="2818257"/>
            <a:ext cx="1034741" cy="307738"/>
          </a:xfrm>
          <a:prstGeom prst="roundRect">
            <a:avLst>
              <a:gd name="adj" fmla="val 11838"/>
            </a:avLst>
          </a:prstGeom>
          <a:solidFill>
            <a:schemeClr val="tx2"/>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Lato"/>
                <a:ea typeface="+mn-ea"/>
                <a:cs typeface="+mn-cs"/>
              </a:rPr>
              <a:t>Juniper</a:t>
            </a:r>
          </a:p>
        </p:txBody>
      </p:sp>
      <p:sp>
        <p:nvSpPr>
          <p:cNvPr id="64" name="!!Juniper Label IDL">
            <a:extLst>
              <a:ext uri="{FF2B5EF4-FFF2-40B4-BE49-F238E27FC236}">
                <a16:creationId xmlns:a16="http://schemas.microsoft.com/office/drawing/2014/main" id="{E5A470D1-1358-3A27-91EB-07DAE1A08C51}"/>
              </a:ext>
            </a:extLst>
          </p:cNvPr>
          <p:cNvSpPr/>
          <p:nvPr/>
        </p:nvSpPr>
        <p:spPr>
          <a:xfrm>
            <a:off x="9475203" y="3392254"/>
            <a:ext cx="1034741" cy="307738"/>
          </a:xfrm>
          <a:prstGeom prst="roundRect">
            <a:avLst>
              <a:gd name="adj" fmla="val 11838"/>
            </a:avLst>
          </a:prstGeom>
          <a:solidFill>
            <a:schemeClr val="tx2"/>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Lato"/>
                <a:ea typeface="+mn-ea"/>
                <a:cs typeface="+mn-cs"/>
              </a:rPr>
              <a:t>Juniper</a:t>
            </a:r>
          </a:p>
        </p:txBody>
      </p:sp>
      <p:sp>
        <p:nvSpPr>
          <p:cNvPr id="65" name="!!Juniper WAN LAN Point">
            <a:extLst>
              <a:ext uri="{FF2B5EF4-FFF2-40B4-BE49-F238E27FC236}">
                <a16:creationId xmlns:a16="http://schemas.microsoft.com/office/drawing/2014/main" id="{570C00AB-324A-4F70-130C-539E4083E455}"/>
              </a:ext>
            </a:extLst>
          </p:cNvPr>
          <p:cNvSpPr>
            <a:spLocks noChangeAspect="1"/>
          </p:cNvSpPr>
          <p:nvPr/>
        </p:nvSpPr>
        <p:spPr>
          <a:xfrm>
            <a:off x="4759005" y="3054372"/>
            <a:ext cx="148428" cy="148428"/>
          </a:xfrm>
          <a:prstGeom prst="ellipse">
            <a:avLst/>
          </a:prstGeom>
          <a:solidFill>
            <a:schemeClr val="accent4"/>
          </a:solidFill>
          <a:ln w="25400">
            <a:solidFill>
              <a:schemeClr val="bg1"/>
            </a:solid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sp>
        <p:nvSpPr>
          <p:cNvPr id="66" name="!!Juniper IDL Point">
            <a:extLst>
              <a:ext uri="{FF2B5EF4-FFF2-40B4-BE49-F238E27FC236}">
                <a16:creationId xmlns:a16="http://schemas.microsoft.com/office/drawing/2014/main" id="{691188A6-8036-9315-460C-FEF0EC626EC2}"/>
              </a:ext>
            </a:extLst>
          </p:cNvPr>
          <p:cNvSpPr>
            <a:spLocks noChangeAspect="1"/>
          </p:cNvSpPr>
          <p:nvPr/>
        </p:nvSpPr>
        <p:spPr>
          <a:xfrm>
            <a:off x="9421733" y="3377326"/>
            <a:ext cx="148428" cy="148428"/>
          </a:xfrm>
          <a:prstGeom prst="ellipse">
            <a:avLst/>
          </a:prstGeom>
          <a:solidFill>
            <a:schemeClr val="accent2"/>
          </a:solidFill>
          <a:ln w="25400">
            <a:solidFill>
              <a:schemeClr val="bg1"/>
            </a:solid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grpSp>
        <p:nvGrpSpPr>
          <p:cNvPr id="67" name="!!Indoor Location DATA">
            <a:extLst>
              <a:ext uri="{FF2B5EF4-FFF2-40B4-BE49-F238E27FC236}">
                <a16:creationId xmlns:a16="http://schemas.microsoft.com/office/drawing/2014/main" id="{556A1250-EA3D-7235-B7F1-D57F4DFE9118}"/>
              </a:ext>
            </a:extLst>
          </p:cNvPr>
          <p:cNvGrpSpPr/>
          <p:nvPr/>
        </p:nvGrpSpPr>
        <p:grpSpPr>
          <a:xfrm>
            <a:off x="6877576" y="2918752"/>
            <a:ext cx="3121451" cy="2090587"/>
            <a:chOff x="5730256" y="2026307"/>
            <a:chExt cx="3763244" cy="2520428"/>
          </a:xfrm>
        </p:grpSpPr>
        <p:grpSp>
          <p:nvGrpSpPr>
            <p:cNvPr id="68" name="Group 67">
              <a:extLst>
                <a:ext uri="{FF2B5EF4-FFF2-40B4-BE49-F238E27FC236}">
                  <a16:creationId xmlns:a16="http://schemas.microsoft.com/office/drawing/2014/main" id="{66D285D0-7B74-E3CC-E8CB-8024392E5812}"/>
                </a:ext>
              </a:extLst>
            </p:cNvPr>
            <p:cNvGrpSpPr/>
            <p:nvPr/>
          </p:nvGrpSpPr>
          <p:grpSpPr>
            <a:xfrm>
              <a:off x="7071540" y="2061436"/>
              <a:ext cx="560366" cy="128016"/>
              <a:chOff x="7071540" y="2061436"/>
              <a:chExt cx="560366" cy="128016"/>
            </a:xfrm>
          </p:grpSpPr>
          <p:sp>
            <p:nvSpPr>
              <p:cNvPr id="110" name="Oval 109">
                <a:extLst>
                  <a:ext uri="{FF2B5EF4-FFF2-40B4-BE49-F238E27FC236}">
                    <a16:creationId xmlns:a16="http://schemas.microsoft.com/office/drawing/2014/main" id="{1D798F36-544E-A49B-9D2F-01FE511ACF85}"/>
                  </a:ext>
                </a:extLst>
              </p:cNvPr>
              <p:cNvSpPr>
                <a:spLocks noChangeAspect="1"/>
              </p:cNvSpPr>
              <p:nvPr/>
            </p:nvSpPr>
            <p:spPr>
              <a:xfrm>
                <a:off x="7071540" y="2061436"/>
                <a:ext cx="128016" cy="128016"/>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endParaRPr>
              </a:p>
            </p:txBody>
          </p:sp>
          <p:sp>
            <p:nvSpPr>
              <p:cNvPr id="111" name="TextBox 110">
                <a:extLst>
                  <a:ext uri="{FF2B5EF4-FFF2-40B4-BE49-F238E27FC236}">
                    <a16:creationId xmlns:a16="http://schemas.microsoft.com/office/drawing/2014/main" id="{02FAA05B-3F2E-6463-60DD-0B36839FABF5}"/>
                  </a:ext>
                </a:extLst>
              </p:cNvPr>
              <p:cNvSpPr txBox="1"/>
              <p:nvPr/>
            </p:nvSpPr>
            <p:spPr>
              <a:xfrm>
                <a:off x="7231526" y="2061436"/>
                <a:ext cx="400380" cy="127384"/>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rPr>
                  <a:t>Cisco</a:t>
                </a:r>
              </a:p>
            </p:txBody>
          </p:sp>
        </p:grpSp>
        <p:grpSp>
          <p:nvGrpSpPr>
            <p:cNvPr id="69" name="Group 68">
              <a:extLst>
                <a:ext uri="{FF2B5EF4-FFF2-40B4-BE49-F238E27FC236}">
                  <a16:creationId xmlns:a16="http://schemas.microsoft.com/office/drawing/2014/main" id="{446844C3-C930-B64D-5F0E-B5AAC1ED5EE5}"/>
                </a:ext>
              </a:extLst>
            </p:cNvPr>
            <p:cNvGrpSpPr/>
            <p:nvPr/>
          </p:nvGrpSpPr>
          <p:grpSpPr>
            <a:xfrm>
              <a:off x="6913374" y="2318610"/>
              <a:ext cx="636304" cy="291077"/>
              <a:chOff x="6883100" y="1898375"/>
              <a:chExt cx="636304" cy="291077"/>
            </a:xfrm>
          </p:grpSpPr>
          <p:sp>
            <p:nvSpPr>
              <p:cNvPr id="108" name="Oval 107">
                <a:extLst>
                  <a:ext uri="{FF2B5EF4-FFF2-40B4-BE49-F238E27FC236}">
                    <a16:creationId xmlns:a16="http://schemas.microsoft.com/office/drawing/2014/main" id="{FC27F89D-0C1F-53A9-78C5-CFAC603A66C5}"/>
                  </a:ext>
                </a:extLst>
              </p:cNvPr>
              <p:cNvSpPr>
                <a:spLocks noChangeAspect="1"/>
              </p:cNvSpPr>
              <p:nvPr/>
            </p:nvSpPr>
            <p:spPr>
              <a:xfrm>
                <a:off x="7137244" y="2061436"/>
                <a:ext cx="128016" cy="128016"/>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endParaRPr>
              </a:p>
            </p:txBody>
          </p:sp>
          <p:sp>
            <p:nvSpPr>
              <p:cNvPr id="109" name="TextBox 108">
                <a:extLst>
                  <a:ext uri="{FF2B5EF4-FFF2-40B4-BE49-F238E27FC236}">
                    <a16:creationId xmlns:a16="http://schemas.microsoft.com/office/drawing/2014/main" id="{DD1B84BE-4D56-62AB-511F-24063DB4EEAC}"/>
                  </a:ext>
                </a:extLst>
              </p:cNvPr>
              <p:cNvSpPr txBox="1"/>
              <p:nvPr/>
            </p:nvSpPr>
            <p:spPr>
              <a:xfrm>
                <a:off x="6883100" y="1898375"/>
                <a:ext cx="636304" cy="127384"/>
              </a:xfrm>
              <a:prstGeom prst="rect">
                <a:avLst/>
              </a:prstGeom>
              <a:noFill/>
            </p:spPr>
            <p:txBody>
              <a:bodyPr wrap="none" lIns="0" tIns="0" rIns="0" bIns="0" rtlCol="0" anchor="ctr" anchorCtr="0">
                <a:noAutofit/>
              </a:bodyPr>
              <a:lstStyle/>
              <a:p>
                <a:pPr marL="0" marR="0" lvl="0" indent="0" algn="ctr"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rPr>
                  <a:t>HID Global</a:t>
                </a:r>
              </a:p>
            </p:txBody>
          </p:sp>
        </p:grpSp>
        <p:grpSp>
          <p:nvGrpSpPr>
            <p:cNvPr id="70" name="Group 69">
              <a:extLst>
                <a:ext uri="{FF2B5EF4-FFF2-40B4-BE49-F238E27FC236}">
                  <a16:creationId xmlns:a16="http://schemas.microsoft.com/office/drawing/2014/main" id="{9B0E19D6-5E98-A376-549D-CADF45136E49}"/>
                </a:ext>
              </a:extLst>
            </p:cNvPr>
            <p:cNvGrpSpPr/>
            <p:nvPr/>
          </p:nvGrpSpPr>
          <p:grpSpPr>
            <a:xfrm>
              <a:off x="5730256" y="2597847"/>
              <a:ext cx="1437262" cy="128016"/>
              <a:chOff x="5762294" y="2061436"/>
              <a:chExt cx="1437262" cy="128016"/>
            </a:xfrm>
          </p:grpSpPr>
          <p:sp>
            <p:nvSpPr>
              <p:cNvPr id="106" name="Oval 105">
                <a:extLst>
                  <a:ext uri="{FF2B5EF4-FFF2-40B4-BE49-F238E27FC236}">
                    <a16:creationId xmlns:a16="http://schemas.microsoft.com/office/drawing/2014/main" id="{77506A07-1ABE-45FF-366D-71AA5215922D}"/>
                  </a:ext>
                </a:extLst>
              </p:cNvPr>
              <p:cNvSpPr>
                <a:spLocks noChangeAspect="1"/>
              </p:cNvSpPr>
              <p:nvPr/>
            </p:nvSpPr>
            <p:spPr>
              <a:xfrm>
                <a:off x="7071540" y="2061436"/>
                <a:ext cx="128016" cy="128016"/>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endParaRPr>
              </a:p>
            </p:txBody>
          </p:sp>
          <p:sp>
            <p:nvSpPr>
              <p:cNvPr id="107" name="TextBox 106">
                <a:extLst>
                  <a:ext uri="{FF2B5EF4-FFF2-40B4-BE49-F238E27FC236}">
                    <a16:creationId xmlns:a16="http://schemas.microsoft.com/office/drawing/2014/main" id="{1AF74B69-BB10-CB80-DFDE-BA24213B0B53}"/>
                  </a:ext>
                </a:extLst>
              </p:cNvPr>
              <p:cNvSpPr txBox="1"/>
              <p:nvPr/>
            </p:nvSpPr>
            <p:spPr>
              <a:xfrm>
                <a:off x="5762294" y="2061436"/>
                <a:ext cx="1260012" cy="127384"/>
              </a:xfrm>
              <a:prstGeom prst="rect">
                <a:avLst/>
              </a:prstGeom>
              <a:noFill/>
            </p:spPr>
            <p:txBody>
              <a:bodyPr wrap="none" lIns="0" tIns="0" rIns="0" bIns="0" rtlCol="0" anchor="ctr" anchorCtr="0">
                <a:noAutofit/>
              </a:bodyPr>
              <a:lstStyle/>
              <a:p>
                <a:pPr marL="0" marR="0" lvl="0" indent="0" algn="r"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rPr>
                  <a:t>STANLEY Healthcare</a:t>
                </a:r>
              </a:p>
            </p:txBody>
          </p:sp>
        </p:grpSp>
        <p:grpSp>
          <p:nvGrpSpPr>
            <p:cNvPr id="71" name="Group 70">
              <a:extLst>
                <a:ext uri="{FF2B5EF4-FFF2-40B4-BE49-F238E27FC236}">
                  <a16:creationId xmlns:a16="http://schemas.microsoft.com/office/drawing/2014/main" id="{99C43859-C520-B063-45D8-05F3FDD3BD59}"/>
                </a:ext>
              </a:extLst>
            </p:cNvPr>
            <p:cNvGrpSpPr/>
            <p:nvPr/>
          </p:nvGrpSpPr>
          <p:grpSpPr>
            <a:xfrm>
              <a:off x="6913374" y="2696984"/>
              <a:ext cx="636304" cy="273869"/>
              <a:chOff x="6883100" y="1690962"/>
              <a:chExt cx="636304" cy="273869"/>
            </a:xfrm>
          </p:grpSpPr>
          <p:sp>
            <p:nvSpPr>
              <p:cNvPr id="104" name="Oval 103">
                <a:extLst>
                  <a:ext uri="{FF2B5EF4-FFF2-40B4-BE49-F238E27FC236}">
                    <a16:creationId xmlns:a16="http://schemas.microsoft.com/office/drawing/2014/main" id="{BB658BF3-D725-2A21-BEE4-BD13D9870432}"/>
                  </a:ext>
                </a:extLst>
              </p:cNvPr>
              <p:cNvSpPr>
                <a:spLocks noChangeAspect="1"/>
              </p:cNvSpPr>
              <p:nvPr/>
            </p:nvSpPr>
            <p:spPr>
              <a:xfrm>
                <a:off x="7137244" y="1690962"/>
                <a:ext cx="128016" cy="128016"/>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endParaRPr>
              </a:p>
            </p:txBody>
          </p:sp>
          <p:sp>
            <p:nvSpPr>
              <p:cNvPr id="105" name="TextBox 104">
                <a:extLst>
                  <a:ext uri="{FF2B5EF4-FFF2-40B4-BE49-F238E27FC236}">
                    <a16:creationId xmlns:a16="http://schemas.microsoft.com/office/drawing/2014/main" id="{F3F208CE-A0B5-E16C-5700-9F7502DF0BB5}"/>
                  </a:ext>
                </a:extLst>
              </p:cNvPr>
              <p:cNvSpPr txBox="1"/>
              <p:nvPr/>
            </p:nvSpPr>
            <p:spPr>
              <a:xfrm>
                <a:off x="6883100" y="1837447"/>
                <a:ext cx="636304" cy="127384"/>
              </a:xfrm>
              <a:prstGeom prst="rect">
                <a:avLst/>
              </a:prstGeom>
              <a:noFill/>
            </p:spPr>
            <p:txBody>
              <a:bodyPr wrap="none" lIns="0" tIns="0" rIns="0" bIns="0" rtlCol="0" anchor="ctr" anchorCtr="0">
                <a:noAutofit/>
              </a:bodyPr>
              <a:lstStyle/>
              <a:p>
                <a:pPr marL="0" marR="0" lvl="0" indent="0" algn="ctr"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rPr>
                  <a:t>Cen Trak</a:t>
                </a:r>
              </a:p>
            </p:txBody>
          </p:sp>
        </p:grpSp>
        <p:grpSp>
          <p:nvGrpSpPr>
            <p:cNvPr id="72" name="Group 71">
              <a:extLst>
                <a:ext uri="{FF2B5EF4-FFF2-40B4-BE49-F238E27FC236}">
                  <a16:creationId xmlns:a16="http://schemas.microsoft.com/office/drawing/2014/main" id="{CFE8BAD3-5943-E16B-26AB-1BA1F20FB609}"/>
                </a:ext>
              </a:extLst>
            </p:cNvPr>
            <p:cNvGrpSpPr/>
            <p:nvPr/>
          </p:nvGrpSpPr>
          <p:grpSpPr>
            <a:xfrm>
              <a:off x="8289988" y="2026307"/>
              <a:ext cx="1203512" cy="128016"/>
              <a:chOff x="7071540" y="2061436"/>
              <a:chExt cx="1203512" cy="128016"/>
            </a:xfrm>
          </p:grpSpPr>
          <p:sp>
            <p:nvSpPr>
              <p:cNvPr id="102" name="Oval 101">
                <a:extLst>
                  <a:ext uri="{FF2B5EF4-FFF2-40B4-BE49-F238E27FC236}">
                    <a16:creationId xmlns:a16="http://schemas.microsoft.com/office/drawing/2014/main" id="{24492490-1D2C-90CF-B33F-DA8722200A23}"/>
                  </a:ext>
                </a:extLst>
              </p:cNvPr>
              <p:cNvSpPr>
                <a:spLocks noChangeAspect="1"/>
              </p:cNvSpPr>
              <p:nvPr/>
            </p:nvSpPr>
            <p:spPr>
              <a:xfrm>
                <a:off x="7071540" y="2061436"/>
                <a:ext cx="128016" cy="128016"/>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endParaRPr>
              </a:p>
            </p:txBody>
          </p:sp>
          <p:sp>
            <p:nvSpPr>
              <p:cNvPr id="103" name="TextBox 102">
                <a:extLst>
                  <a:ext uri="{FF2B5EF4-FFF2-40B4-BE49-F238E27FC236}">
                    <a16:creationId xmlns:a16="http://schemas.microsoft.com/office/drawing/2014/main" id="{3A800D9B-8CCF-24CC-6E52-CB0DD39520EB}"/>
                  </a:ext>
                </a:extLst>
              </p:cNvPr>
              <p:cNvSpPr txBox="1"/>
              <p:nvPr/>
            </p:nvSpPr>
            <p:spPr>
              <a:xfrm>
                <a:off x="7231525" y="2061436"/>
                <a:ext cx="1043527" cy="127384"/>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rPr>
                  <a:t>Zebra Technologies</a:t>
                </a:r>
              </a:p>
            </p:txBody>
          </p:sp>
        </p:grpSp>
        <p:grpSp>
          <p:nvGrpSpPr>
            <p:cNvPr id="73" name="Group 72">
              <a:extLst>
                <a:ext uri="{FF2B5EF4-FFF2-40B4-BE49-F238E27FC236}">
                  <a16:creationId xmlns:a16="http://schemas.microsoft.com/office/drawing/2014/main" id="{5BD53DE2-B82B-F704-BF8F-B2CEA5D987BC}"/>
                </a:ext>
              </a:extLst>
            </p:cNvPr>
            <p:cNvGrpSpPr/>
            <p:nvPr/>
          </p:nvGrpSpPr>
          <p:grpSpPr>
            <a:xfrm>
              <a:off x="8046510" y="2318610"/>
              <a:ext cx="636304" cy="291077"/>
              <a:chOff x="6883100" y="1898375"/>
              <a:chExt cx="636304" cy="291077"/>
            </a:xfrm>
          </p:grpSpPr>
          <p:sp>
            <p:nvSpPr>
              <p:cNvPr id="100" name="Oval 99">
                <a:extLst>
                  <a:ext uri="{FF2B5EF4-FFF2-40B4-BE49-F238E27FC236}">
                    <a16:creationId xmlns:a16="http://schemas.microsoft.com/office/drawing/2014/main" id="{D2032E72-51C3-8BE8-E2B3-15ACE9D59A07}"/>
                  </a:ext>
                </a:extLst>
              </p:cNvPr>
              <p:cNvSpPr>
                <a:spLocks noChangeAspect="1"/>
              </p:cNvSpPr>
              <p:nvPr/>
            </p:nvSpPr>
            <p:spPr>
              <a:xfrm>
                <a:off x="7137244" y="2061436"/>
                <a:ext cx="128016" cy="128016"/>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endParaRPr>
              </a:p>
            </p:txBody>
          </p:sp>
          <p:sp>
            <p:nvSpPr>
              <p:cNvPr id="101" name="TextBox 100">
                <a:extLst>
                  <a:ext uri="{FF2B5EF4-FFF2-40B4-BE49-F238E27FC236}">
                    <a16:creationId xmlns:a16="http://schemas.microsoft.com/office/drawing/2014/main" id="{C45C01E8-3721-F879-C509-9F41DF68D3E2}"/>
                  </a:ext>
                </a:extLst>
              </p:cNvPr>
              <p:cNvSpPr txBox="1"/>
              <p:nvPr/>
            </p:nvSpPr>
            <p:spPr>
              <a:xfrm>
                <a:off x="6883100" y="1898375"/>
                <a:ext cx="636304" cy="127384"/>
              </a:xfrm>
              <a:prstGeom prst="rect">
                <a:avLst/>
              </a:prstGeom>
              <a:noFill/>
            </p:spPr>
            <p:txBody>
              <a:bodyPr wrap="none" lIns="0" tIns="0" rIns="0" bIns="0" rtlCol="0" anchor="ctr" anchorCtr="0">
                <a:noAutofit/>
              </a:bodyPr>
              <a:lstStyle/>
              <a:p>
                <a:pPr marL="0" marR="0" lvl="0" indent="0" algn="ctr"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err="1">
                    <a:ln>
                      <a:noFill/>
                    </a:ln>
                    <a:solidFill>
                      <a:srgbClr val="0095A9">
                        <a:lumMod val="75000"/>
                      </a:srgbClr>
                    </a:solidFill>
                    <a:effectLst/>
                    <a:uLnTx/>
                    <a:uFillTx/>
                    <a:latin typeface="Arial Narrow" panose="020B0606020202030204" pitchFamily="34" charset="0"/>
                    <a:ea typeface="+mn-ea"/>
                    <a:cs typeface="+mn-cs"/>
                  </a:rPr>
                  <a:t>Ubisense</a:t>
                </a:r>
                <a:endParaRPr kumimoji="0" lang="en-US" sz="10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endParaRPr>
              </a:p>
            </p:txBody>
          </p:sp>
        </p:grpSp>
        <p:grpSp>
          <p:nvGrpSpPr>
            <p:cNvPr id="74" name="Group 73">
              <a:extLst>
                <a:ext uri="{FF2B5EF4-FFF2-40B4-BE49-F238E27FC236}">
                  <a16:creationId xmlns:a16="http://schemas.microsoft.com/office/drawing/2014/main" id="{3C22A2EC-DAD2-8932-7B9F-E821A427DC1C}"/>
                </a:ext>
              </a:extLst>
            </p:cNvPr>
            <p:cNvGrpSpPr/>
            <p:nvPr/>
          </p:nvGrpSpPr>
          <p:grpSpPr>
            <a:xfrm>
              <a:off x="7745687" y="2661855"/>
              <a:ext cx="645062" cy="128016"/>
              <a:chOff x="6554494" y="2061436"/>
              <a:chExt cx="645062" cy="128016"/>
            </a:xfrm>
          </p:grpSpPr>
          <p:sp>
            <p:nvSpPr>
              <p:cNvPr id="98" name="Oval 97">
                <a:extLst>
                  <a:ext uri="{FF2B5EF4-FFF2-40B4-BE49-F238E27FC236}">
                    <a16:creationId xmlns:a16="http://schemas.microsoft.com/office/drawing/2014/main" id="{FF879F0C-7A1B-C275-9683-71743BDB2919}"/>
                  </a:ext>
                </a:extLst>
              </p:cNvPr>
              <p:cNvSpPr>
                <a:spLocks noChangeAspect="1"/>
              </p:cNvSpPr>
              <p:nvPr/>
            </p:nvSpPr>
            <p:spPr>
              <a:xfrm>
                <a:off x="7071540" y="2061436"/>
                <a:ext cx="128016" cy="128016"/>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95A9">
                      <a:lumMod val="75000"/>
                    </a:srgbClr>
                  </a:solidFill>
                  <a:effectLst/>
                  <a:uLnTx/>
                  <a:uFillTx/>
                  <a:latin typeface="Arial Narrow" panose="020B0606020202030204" pitchFamily="34" charset="0"/>
                  <a:ea typeface="+mn-ea"/>
                  <a:cs typeface="+mn-cs"/>
                </a:endParaRPr>
              </a:p>
            </p:txBody>
          </p:sp>
          <p:sp>
            <p:nvSpPr>
              <p:cNvPr id="99" name="TextBox 98">
                <a:extLst>
                  <a:ext uri="{FF2B5EF4-FFF2-40B4-BE49-F238E27FC236}">
                    <a16:creationId xmlns:a16="http://schemas.microsoft.com/office/drawing/2014/main" id="{E9D4FDA5-69AC-86B1-C90B-6088130E641A}"/>
                  </a:ext>
                </a:extLst>
              </p:cNvPr>
              <p:cNvSpPr txBox="1"/>
              <p:nvPr/>
            </p:nvSpPr>
            <p:spPr>
              <a:xfrm>
                <a:off x="6554494" y="2061436"/>
                <a:ext cx="467812" cy="127384"/>
              </a:xfrm>
              <a:prstGeom prst="rect">
                <a:avLst/>
              </a:prstGeom>
              <a:noFill/>
            </p:spPr>
            <p:txBody>
              <a:bodyPr wrap="none" lIns="0" tIns="0" rIns="0" bIns="0" rtlCol="0" anchor="ctr" anchorCtr="0">
                <a:noAutofit/>
              </a:bodyPr>
              <a:lstStyle/>
              <a:p>
                <a:pPr marL="0" marR="0" lvl="0" indent="0" algn="r"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err="1">
                    <a:ln>
                      <a:noFill/>
                    </a:ln>
                    <a:solidFill>
                      <a:srgbClr val="0095A9">
                        <a:lumMod val="75000"/>
                      </a:srgbClr>
                    </a:solidFill>
                    <a:effectLst/>
                    <a:uLnTx/>
                    <a:uFillTx/>
                    <a:latin typeface="Arial Narrow" panose="020B0606020202030204" pitchFamily="34" charset="0"/>
                    <a:ea typeface="+mn-ea"/>
                    <a:cs typeface="+mn-cs"/>
                  </a:rPr>
                  <a:t>Inpixon</a:t>
                </a:r>
                <a:endParaRPr kumimoji="0" lang="en-US" sz="10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endParaRPr>
              </a:p>
            </p:txBody>
          </p:sp>
        </p:grpSp>
        <p:grpSp>
          <p:nvGrpSpPr>
            <p:cNvPr id="75" name="Group 74">
              <a:extLst>
                <a:ext uri="{FF2B5EF4-FFF2-40B4-BE49-F238E27FC236}">
                  <a16:creationId xmlns:a16="http://schemas.microsoft.com/office/drawing/2014/main" id="{50C87817-61B0-8484-D5E5-9255B30F8D32}"/>
                </a:ext>
              </a:extLst>
            </p:cNvPr>
            <p:cNvGrpSpPr/>
            <p:nvPr/>
          </p:nvGrpSpPr>
          <p:grpSpPr>
            <a:xfrm>
              <a:off x="8135016" y="2808505"/>
              <a:ext cx="691228" cy="175303"/>
              <a:chOff x="7071540" y="2014149"/>
              <a:chExt cx="691228" cy="175303"/>
            </a:xfrm>
          </p:grpSpPr>
          <p:sp>
            <p:nvSpPr>
              <p:cNvPr id="96" name="Oval 95">
                <a:extLst>
                  <a:ext uri="{FF2B5EF4-FFF2-40B4-BE49-F238E27FC236}">
                    <a16:creationId xmlns:a16="http://schemas.microsoft.com/office/drawing/2014/main" id="{45F16F56-E48E-C96F-387E-0B4F47F91A5E}"/>
                  </a:ext>
                </a:extLst>
              </p:cNvPr>
              <p:cNvSpPr>
                <a:spLocks noChangeAspect="1"/>
              </p:cNvSpPr>
              <p:nvPr/>
            </p:nvSpPr>
            <p:spPr>
              <a:xfrm>
                <a:off x="7071540" y="2061436"/>
                <a:ext cx="128016" cy="128016"/>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95A9">
                      <a:lumMod val="75000"/>
                    </a:srgbClr>
                  </a:solidFill>
                  <a:effectLst/>
                  <a:uLnTx/>
                  <a:uFillTx/>
                  <a:latin typeface="Arial Narrow" panose="020B0606020202030204" pitchFamily="34" charset="0"/>
                  <a:ea typeface="+mn-ea"/>
                  <a:cs typeface="+mn-cs"/>
                </a:endParaRPr>
              </a:p>
            </p:txBody>
          </p:sp>
          <p:sp>
            <p:nvSpPr>
              <p:cNvPr id="97" name="TextBox 96">
                <a:extLst>
                  <a:ext uri="{FF2B5EF4-FFF2-40B4-BE49-F238E27FC236}">
                    <a16:creationId xmlns:a16="http://schemas.microsoft.com/office/drawing/2014/main" id="{335B6E2F-C940-AA2C-2541-AA879955B1F8}"/>
                  </a:ext>
                </a:extLst>
              </p:cNvPr>
              <p:cNvSpPr txBox="1"/>
              <p:nvPr/>
            </p:nvSpPr>
            <p:spPr>
              <a:xfrm>
                <a:off x="7231525" y="2014149"/>
                <a:ext cx="531243" cy="127384"/>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err="1">
                    <a:ln>
                      <a:noFill/>
                    </a:ln>
                    <a:solidFill>
                      <a:srgbClr val="0095A9">
                        <a:lumMod val="75000"/>
                      </a:srgbClr>
                    </a:solidFill>
                    <a:effectLst/>
                    <a:uLnTx/>
                    <a:uFillTx/>
                    <a:latin typeface="Arial Narrow" panose="020B0606020202030204" pitchFamily="34" charset="0"/>
                    <a:ea typeface="+mn-ea"/>
                    <a:cs typeface="+mn-cs"/>
                  </a:rPr>
                  <a:t>AiRISTA</a:t>
                </a:r>
                <a:endParaRPr kumimoji="0" lang="en-US" sz="10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endParaRPr>
              </a:p>
            </p:txBody>
          </p:sp>
        </p:grpSp>
        <p:grpSp>
          <p:nvGrpSpPr>
            <p:cNvPr id="76" name="Group 75">
              <a:extLst>
                <a:ext uri="{FF2B5EF4-FFF2-40B4-BE49-F238E27FC236}">
                  <a16:creationId xmlns:a16="http://schemas.microsoft.com/office/drawing/2014/main" id="{EE114F76-00DA-A649-F07E-732ED526B70D}"/>
                </a:ext>
              </a:extLst>
            </p:cNvPr>
            <p:cNvGrpSpPr/>
            <p:nvPr/>
          </p:nvGrpSpPr>
          <p:grpSpPr>
            <a:xfrm>
              <a:off x="6820163" y="3622342"/>
              <a:ext cx="566694" cy="128016"/>
              <a:chOff x="6632862" y="2061436"/>
              <a:chExt cx="566694" cy="128016"/>
            </a:xfrm>
          </p:grpSpPr>
          <p:sp>
            <p:nvSpPr>
              <p:cNvPr id="94" name="Oval 93">
                <a:extLst>
                  <a:ext uri="{FF2B5EF4-FFF2-40B4-BE49-F238E27FC236}">
                    <a16:creationId xmlns:a16="http://schemas.microsoft.com/office/drawing/2014/main" id="{6493F84C-0F48-0084-39F7-C9074B2CF3A3}"/>
                  </a:ext>
                </a:extLst>
              </p:cNvPr>
              <p:cNvSpPr>
                <a:spLocks noChangeAspect="1"/>
              </p:cNvSpPr>
              <p:nvPr/>
            </p:nvSpPr>
            <p:spPr>
              <a:xfrm>
                <a:off x="7071540" y="2061436"/>
                <a:ext cx="128016" cy="128016"/>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95A9">
                      <a:lumMod val="75000"/>
                    </a:srgbClr>
                  </a:solidFill>
                  <a:effectLst/>
                  <a:uLnTx/>
                  <a:uFillTx/>
                  <a:latin typeface="Arial Narrow" panose="020B0606020202030204" pitchFamily="34" charset="0"/>
                  <a:ea typeface="+mn-ea"/>
                  <a:cs typeface="+mn-cs"/>
                </a:endParaRPr>
              </a:p>
            </p:txBody>
          </p:sp>
          <p:sp>
            <p:nvSpPr>
              <p:cNvPr id="95" name="TextBox 94">
                <a:extLst>
                  <a:ext uri="{FF2B5EF4-FFF2-40B4-BE49-F238E27FC236}">
                    <a16:creationId xmlns:a16="http://schemas.microsoft.com/office/drawing/2014/main" id="{86ED1ACB-C025-24DC-A994-DB0F72E9FDA2}"/>
                  </a:ext>
                </a:extLst>
              </p:cNvPr>
              <p:cNvSpPr txBox="1"/>
              <p:nvPr/>
            </p:nvSpPr>
            <p:spPr>
              <a:xfrm>
                <a:off x="6632862" y="2061436"/>
                <a:ext cx="389443" cy="127384"/>
              </a:xfrm>
              <a:prstGeom prst="rect">
                <a:avLst/>
              </a:prstGeom>
              <a:noFill/>
            </p:spPr>
            <p:txBody>
              <a:bodyPr wrap="none" lIns="0" tIns="0" rIns="0" bIns="0" rtlCol="0" anchor="ctr" anchorCtr="0">
                <a:noAutofit/>
              </a:bodyPr>
              <a:lstStyle/>
              <a:p>
                <a:pPr marL="0" marR="0" lvl="0" indent="0" algn="r"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err="1">
                    <a:ln>
                      <a:noFill/>
                    </a:ln>
                    <a:solidFill>
                      <a:srgbClr val="0095A9">
                        <a:lumMod val="75000"/>
                      </a:srgbClr>
                    </a:solidFill>
                    <a:effectLst/>
                    <a:uLnTx/>
                    <a:uFillTx/>
                    <a:latin typeface="Arial Narrow" panose="020B0606020202030204" pitchFamily="34" charset="0"/>
                    <a:ea typeface="+mn-ea"/>
                    <a:cs typeface="+mn-cs"/>
                  </a:rPr>
                  <a:t>Sonitor</a:t>
                </a:r>
                <a:endParaRPr kumimoji="0" lang="en-US" sz="10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endParaRPr>
              </a:p>
            </p:txBody>
          </p:sp>
        </p:grpSp>
        <p:grpSp>
          <p:nvGrpSpPr>
            <p:cNvPr id="77" name="Group 76">
              <a:extLst>
                <a:ext uri="{FF2B5EF4-FFF2-40B4-BE49-F238E27FC236}">
                  <a16:creationId xmlns:a16="http://schemas.microsoft.com/office/drawing/2014/main" id="{ADB3A4D4-8221-1603-8EEA-2142D2CAF42F}"/>
                </a:ext>
              </a:extLst>
            </p:cNvPr>
            <p:cNvGrpSpPr/>
            <p:nvPr/>
          </p:nvGrpSpPr>
          <p:grpSpPr>
            <a:xfrm>
              <a:off x="6671906" y="3903248"/>
              <a:ext cx="813554" cy="128016"/>
              <a:chOff x="6386002" y="2061436"/>
              <a:chExt cx="813554" cy="128016"/>
            </a:xfrm>
          </p:grpSpPr>
          <p:sp>
            <p:nvSpPr>
              <p:cNvPr id="92" name="Oval 91">
                <a:extLst>
                  <a:ext uri="{FF2B5EF4-FFF2-40B4-BE49-F238E27FC236}">
                    <a16:creationId xmlns:a16="http://schemas.microsoft.com/office/drawing/2014/main" id="{F831B5AF-36CE-5B31-1433-EF3C7FC7F080}"/>
                  </a:ext>
                </a:extLst>
              </p:cNvPr>
              <p:cNvSpPr>
                <a:spLocks noChangeAspect="1"/>
              </p:cNvSpPr>
              <p:nvPr/>
            </p:nvSpPr>
            <p:spPr>
              <a:xfrm>
                <a:off x="7071540" y="2061436"/>
                <a:ext cx="128016" cy="128016"/>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95A9">
                      <a:lumMod val="75000"/>
                    </a:srgbClr>
                  </a:solidFill>
                  <a:effectLst/>
                  <a:uLnTx/>
                  <a:uFillTx/>
                  <a:latin typeface="Arial Narrow" panose="020B0606020202030204" pitchFamily="34" charset="0"/>
                  <a:ea typeface="+mn-ea"/>
                  <a:cs typeface="+mn-cs"/>
                </a:endParaRPr>
              </a:p>
            </p:txBody>
          </p:sp>
          <p:sp>
            <p:nvSpPr>
              <p:cNvPr id="93" name="TextBox 92">
                <a:extLst>
                  <a:ext uri="{FF2B5EF4-FFF2-40B4-BE49-F238E27FC236}">
                    <a16:creationId xmlns:a16="http://schemas.microsoft.com/office/drawing/2014/main" id="{2274C8F6-AD12-3FFE-EF97-F1583030CF92}"/>
                  </a:ext>
                </a:extLst>
              </p:cNvPr>
              <p:cNvSpPr txBox="1"/>
              <p:nvPr/>
            </p:nvSpPr>
            <p:spPr>
              <a:xfrm>
                <a:off x="6386002" y="2061436"/>
                <a:ext cx="636303" cy="127384"/>
              </a:xfrm>
              <a:prstGeom prst="rect">
                <a:avLst/>
              </a:prstGeom>
              <a:noFill/>
            </p:spPr>
            <p:txBody>
              <a:bodyPr wrap="none" lIns="0" tIns="0" rIns="0" bIns="0" rtlCol="0" anchor="ctr" anchorCtr="0">
                <a:noAutofit/>
              </a:bodyPr>
              <a:lstStyle/>
              <a:p>
                <a:pPr marL="0" marR="0" lvl="0" indent="0" algn="r"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err="1">
                    <a:ln>
                      <a:noFill/>
                    </a:ln>
                    <a:solidFill>
                      <a:srgbClr val="0095A9">
                        <a:lumMod val="75000"/>
                      </a:srgbClr>
                    </a:solidFill>
                    <a:effectLst/>
                    <a:uLnTx/>
                    <a:uFillTx/>
                    <a:latin typeface="Arial Narrow" panose="020B0606020202030204" pitchFamily="34" charset="0"/>
                    <a:ea typeface="+mn-ea"/>
                    <a:cs typeface="+mn-cs"/>
                  </a:rPr>
                  <a:t>GuardRFID</a:t>
                </a:r>
                <a:endParaRPr kumimoji="0" lang="en-US" sz="10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endParaRPr>
              </a:p>
            </p:txBody>
          </p:sp>
        </p:grpSp>
        <p:grpSp>
          <p:nvGrpSpPr>
            <p:cNvPr id="78" name="Group 77">
              <a:extLst>
                <a:ext uri="{FF2B5EF4-FFF2-40B4-BE49-F238E27FC236}">
                  <a16:creationId xmlns:a16="http://schemas.microsoft.com/office/drawing/2014/main" id="{95D3A4DF-6924-5339-B80B-673B7EFA0FD8}"/>
                </a:ext>
              </a:extLst>
            </p:cNvPr>
            <p:cNvGrpSpPr/>
            <p:nvPr/>
          </p:nvGrpSpPr>
          <p:grpSpPr>
            <a:xfrm>
              <a:off x="7231526" y="3320229"/>
              <a:ext cx="457749" cy="430129"/>
              <a:chOff x="7231526" y="3320229"/>
              <a:chExt cx="457749" cy="430129"/>
            </a:xfrm>
          </p:grpSpPr>
          <p:sp>
            <p:nvSpPr>
              <p:cNvPr id="89" name="Oval 88">
                <a:extLst>
                  <a:ext uri="{FF2B5EF4-FFF2-40B4-BE49-F238E27FC236}">
                    <a16:creationId xmlns:a16="http://schemas.microsoft.com/office/drawing/2014/main" id="{81DEC627-0CFB-19E3-678F-05DF728C0F7C}"/>
                  </a:ext>
                </a:extLst>
              </p:cNvPr>
              <p:cNvSpPr>
                <a:spLocks noChangeAspect="1"/>
              </p:cNvSpPr>
              <p:nvPr/>
            </p:nvSpPr>
            <p:spPr>
              <a:xfrm>
                <a:off x="7561259" y="3622342"/>
                <a:ext cx="128016" cy="128016"/>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95A9">
                      <a:lumMod val="75000"/>
                    </a:srgbClr>
                  </a:solidFill>
                  <a:effectLst/>
                  <a:uLnTx/>
                  <a:uFillTx/>
                  <a:latin typeface="Arial Narrow" panose="020B0606020202030204" pitchFamily="34" charset="0"/>
                  <a:ea typeface="+mn-ea"/>
                  <a:cs typeface="+mn-cs"/>
                </a:endParaRPr>
              </a:p>
            </p:txBody>
          </p:sp>
          <p:sp>
            <p:nvSpPr>
              <p:cNvPr id="90" name="TextBox 89">
                <a:extLst>
                  <a:ext uri="{FF2B5EF4-FFF2-40B4-BE49-F238E27FC236}">
                    <a16:creationId xmlns:a16="http://schemas.microsoft.com/office/drawing/2014/main" id="{2C09F89D-AA46-DF0F-AD5F-CCCB904F2CD3}"/>
                  </a:ext>
                </a:extLst>
              </p:cNvPr>
              <p:cNvSpPr txBox="1"/>
              <p:nvPr/>
            </p:nvSpPr>
            <p:spPr>
              <a:xfrm>
                <a:off x="7231526" y="3320229"/>
                <a:ext cx="454804" cy="127384"/>
              </a:xfrm>
              <a:prstGeom prst="rect">
                <a:avLst/>
              </a:prstGeom>
              <a:noFill/>
            </p:spPr>
            <p:txBody>
              <a:bodyPr wrap="none" lIns="0" tIns="0" rIns="0" bIns="0" rtlCol="0" anchor="ctr" anchorCtr="0">
                <a:noAutofit/>
              </a:bodyPr>
              <a:lstStyle/>
              <a:p>
                <a:pPr marL="0" marR="0" lvl="0" indent="0" algn="r"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rPr>
                  <a:t>Midmark</a:t>
                </a:r>
              </a:p>
            </p:txBody>
          </p:sp>
          <p:cxnSp>
            <p:nvCxnSpPr>
              <p:cNvPr id="91" name="Straight Connector 90">
                <a:extLst>
                  <a:ext uri="{FF2B5EF4-FFF2-40B4-BE49-F238E27FC236}">
                    <a16:creationId xmlns:a16="http://schemas.microsoft.com/office/drawing/2014/main" id="{EE020A46-E289-0DB3-AA8D-A91873A7D60A}"/>
                  </a:ext>
                </a:extLst>
              </p:cNvPr>
              <p:cNvCxnSpPr>
                <a:cxnSpLocks/>
              </p:cNvCxnSpPr>
              <p:nvPr/>
            </p:nvCxnSpPr>
            <p:spPr>
              <a:xfrm>
                <a:off x="7515225" y="3457575"/>
                <a:ext cx="73819" cy="157163"/>
              </a:xfrm>
              <a:prstGeom prst="line">
                <a:avLst/>
              </a:prstGeom>
              <a:ln>
                <a:solidFill>
                  <a:schemeClr val="accent2">
                    <a:lumMod val="75000"/>
                  </a:schemeClr>
                </a:solidFill>
              </a:ln>
            </p:spPr>
            <p:style>
              <a:lnRef idx="1">
                <a:schemeClr val="accent4"/>
              </a:lnRef>
              <a:fillRef idx="0">
                <a:schemeClr val="accent4"/>
              </a:fillRef>
              <a:effectRef idx="0">
                <a:schemeClr val="accent4"/>
              </a:effectRef>
              <a:fontRef idx="minor">
                <a:schemeClr val="tx1"/>
              </a:fontRef>
            </p:style>
          </p:cxnSp>
        </p:grpSp>
        <p:grpSp>
          <p:nvGrpSpPr>
            <p:cNvPr id="79" name="Group 78">
              <a:extLst>
                <a:ext uri="{FF2B5EF4-FFF2-40B4-BE49-F238E27FC236}">
                  <a16:creationId xmlns:a16="http://schemas.microsoft.com/office/drawing/2014/main" id="{D5CEC949-97DE-81EE-F523-4A618BF723ED}"/>
                </a:ext>
              </a:extLst>
            </p:cNvPr>
            <p:cNvGrpSpPr/>
            <p:nvPr/>
          </p:nvGrpSpPr>
          <p:grpSpPr>
            <a:xfrm>
              <a:off x="6824925" y="4331954"/>
              <a:ext cx="566694" cy="128016"/>
              <a:chOff x="6632862" y="2061436"/>
              <a:chExt cx="566694" cy="128016"/>
            </a:xfrm>
          </p:grpSpPr>
          <p:sp>
            <p:nvSpPr>
              <p:cNvPr id="87" name="Oval 86">
                <a:extLst>
                  <a:ext uri="{FF2B5EF4-FFF2-40B4-BE49-F238E27FC236}">
                    <a16:creationId xmlns:a16="http://schemas.microsoft.com/office/drawing/2014/main" id="{8AFDF0F6-7B19-96AA-D5F0-564CAA4418AE}"/>
                  </a:ext>
                </a:extLst>
              </p:cNvPr>
              <p:cNvSpPr>
                <a:spLocks noChangeAspect="1"/>
              </p:cNvSpPr>
              <p:nvPr/>
            </p:nvSpPr>
            <p:spPr>
              <a:xfrm>
                <a:off x="7071540" y="2061436"/>
                <a:ext cx="128016" cy="128016"/>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95A9">
                      <a:lumMod val="75000"/>
                    </a:srgbClr>
                  </a:solidFill>
                  <a:effectLst/>
                  <a:uLnTx/>
                  <a:uFillTx/>
                  <a:latin typeface="Arial Narrow" panose="020B0606020202030204" pitchFamily="34" charset="0"/>
                  <a:ea typeface="+mn-ea"/>
                  <a:cs typeface="+mn-cs"/>
                </a:endParaRPr>
              </a:p>
            </p:txBody>
          </p:sp>
          <p:sp>
            <p:nvSpPr>
              <p:cNvPr id="88" name="TextBox 87">
                <a:extLst>
                  <a:ext uri="{FF2B5EF4-FFF2-40B4-BE49-F238E27FC236}">
                    <a16:creationId xmlns:a16="http://schemas.microsoft.com/office/drawing/2014/main" id="{5607D1B0-55CB-8F65-9828-62905E379E49}"/>
                  </a:ext>
                </a:extLst>
              </p:cNvPr>
              <p:cNvSpPr txBox="1"/>
              <p:nvPr/>
            </p:nvSpPr>
            <p:spPr>
              <a:xfrm>
                <a:off x="6632862" y="2061436"/>
                <a:ext cx="389443" cy="127384"/>
              </a:xfrm>
              <a:prstGeom prst="rect">
                <a:avLst/>
              </a:prstGeom>
              <a:noFill/>
            </p:spPr>
            <p:txBody>
              <a:bodyPr wrap="none" lIns="0" tIns="0" rIns="0" bIns="0" rtlCol="0" anchor="ctr" anchorCtr="0">
                <a:noAutofit/>
              </a:bodyPr>
              <a:lstStyle/>
              <a:p>
                <a:pPr marL="0" marR="0" lvl="0" indent="0" algn="r"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rPr>
                  <a:t>Purple</a:t>
                </a:r>
              </a:p>
            </p:txBody>
          </p:sp>
        </p:grpSp>
        <p:grpSp>
          <p:nvGrpSpPr>
            <p:cNvPr id="80" name="Group 79">
              <a:extLst>
                <a:ext uri="{FF2B5EF4-FFF2-40B4-BE49-F238E27FC236}">
                  <a16:creationId xmlns:a16="http://schemas.microsoft.com/office/drawing/2014/main" id="{244F7617-64C0-DE6C-1BFB-2596440216D1}"/>
                </a:ext>
              </a:extLst>
            </p:cNvPr>
            <p:cNvGrpSpPr/>
            <p:nvPr/>
          </p:nvGrpSpPr>
          <p:grpSpPr>
            <a:xfrm>
              <a:off x="7776186" y="4418719"/>
              <a:ext cx="560366" cy="128016"/>
              <a:chOff x="7071540" y="2061436"/>
              <a:chExt cx="560366" cy="128016"/>
            </a:xfrm>
          </p:grpSpPr>
          <p:sp>
            <p:nvSpPr>
              <p:cNvPr id="85" name="Oval 84">
                <a:extLst>
                  <a:ext uri="{FF2B5EF4-FFF2-40B4-BE49-F238E27FC236}">
                    <a16:creationId xmlns:a16="http://schemas.microsoft.com/office/drawing/2014/main" id="{588A5E8C-B9F2-C0FF-EA39-DB979E86EA68}"/>
                  </a:ext>
                </a:extLst>
              </p:cNvPr>
              <p:cNvSpPr>
                <a:spLocks noChangeAspect="1"/>
              </p:cNvSpPr>
              <p:nvPr/>
            </p:nvSpPr>
            <p:spPr>
              <a:xfrm>
                <a:off x="7071540" y="2061436"/>
                <a:ext cx="128016" cy="128016"/>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95A9">
                      <a:lumMod val="75000"/>
                    </a:srgbClr>
                  </a:solidFill>
                  <a:effectLst/>
                  <a:uLnTx/>
                  <a:uFillTx/>
                  <a:latin typeface="Arial Narrow" panose="020B0606020202030204" pitchFamily="34" charset="0"/>
                  <a:ea typeface="+mn-ea"/>
                  <a:cs typeface="+mn-cs"/>
                </a:endParaRPr>
              </a:p>
            </p:txBody>
          </p:sp>
          <p:sp>
            <p:nvSpPr>
              <p:cNvPr id="86" name="TextBox 85">
                <a:extLst>
                  <a:ext uri="{FF2B5EF4-FFF2-40B4-BE49-F238E27FC236}">
                    <a16:creationId xmlns:a16="http://schemas.microsoft.com/office/drawing/2014/main" id="{0F96D08A-A675-BAAC-17E5-8F4B92B93932}"/>
                  </a:ext>
                </a:extLst>
              </p:cNvPr>
              <p:cNvSpPr txBox="1"/>
              <p:nvPr/>
            </p:nvSpPr>
            <p:spPr>
              <a:xfrm>
                <a:off x="7231526" y="2061436"/>
                <a:ext cx="400380" cy="127384"/>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err="1">
                    <a:ln>
                      <a:noFill/>
                    </a:ln>
                    <a:solidFill>
                      <a:srgbClr val="0095A9">
                        <a:lumMod val="75000"/>
                      </a:srgbClr>
                    </a:solidFill>
                    <a:effectLst/>
                    <a:uLnTx/>
                    <a:uFillTx/>
                    <a:latin typeface="Arial Narrow" panose="020B0606020202030204" pitchFamily="34" charset="0"/>
                    <a:ea typeface="+mn-ea"/>
                    <a:cs typeface="+mn-cs"/>
                  </a:rPr>
                  <a:t>Litum</a:t>
                </a:r>
                <a:endParaRPr kumimoji="0" lang="en-US" sz="10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endParaRPr>
              </a:p>
            </p:txBody>
          </p:sp>
        </p:grpSp>
        <p:grpSp>
          <p:nvGrpSpPr>
            <p:cNvPr id="81" name="Group 80">
              <a:extLst>
                <a:ext uri="{FF2B5EF4-FFF2-40B4-BE49-F238E27FC236}">
                  <a16:creationId xmlns:a16="http://schemas.microsoft.com/office/drawing/2014/main" id="{F59D63D5-3FFF-AEBF-50FB-C47515697161}"/>
                </a:ext>
              </a:extLst>
            </p:cNvPr>
            <p:cNvGrpSpPr/>
            <p:nvPr/>
          </p:nvGrpSpPr>
          <p:grpSpPr>
            <a:xfrm>
              <a:off x="8167409" y="3168851"/>
              <a:ext cx="809046" cy="152010"/>
              <a:chOff x="8167409" y="3168851"/>
              <a:chExt cx="809046" cy="152010"/>
            </a:xfrm>
          </p:grpSpPr>
          <p:sp>
            <p:nvSpPr>
              <p:cNvPr id="82" name="Oval 81">
                <a:extLst>
                  <a:ext uri="{FF2B5EF4-FFF2-40B4-BE49-F238E27FC236}">
                    <a16:creationId xmlns:a16="http://schemas.microsoft.com/office/drawing/2014/main" id="{FE7C2F8B-F1C3-523E-9524-DEE836B89DAA}"/>
                  </a:ext>
                </a:extLst>
              </p:cNvPr>
              <p:cNvSpPr>
                <a:spLocks noChangeAspect="1"/>
              </p:cNvSpPr>
              <p:nvPr/>
            </p:nvSpPr>
            <p:spPr>
              <a:xfrm>
                <a:off x="8167409" y="3192845"/>
                <a:ext cx="128016" cy="128016"/>
              </a:xfrm>
              <a:prstGeom prst="ellipse">
                <a:avLst/>
              </a:prstGeom>
              <a:solidFill>
                <a:schemeClr val="accent2"/>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95A9">
                      <a:lumMod val="75000"/>
                    </a:srgbClr>
                  </a:solidFill>
                  <a:effectLst/>
                  <a:uLnTx/>
                  <a:uFillTx/>
                  <a:latin typeface="Arial Narrow" panose="020B0606020202030204" pitchFamily="34" charset="0"/>
                  <a:ea typeface="+mn-ea"/>
                  <a:cs typeface="+mn-cs"/>
                </a:endParaRPr>
              </a:p>
            </p:txBody>
          </p:sp>
          <p:sp>
            <p:nvSpPr>
              <p:cNvPr id="83" name="TextBox 82">
                <a:extLst>
                  <a:ext uri="{FF2B5EF4-FFF2-40B4-BE49-F238E27FC236}">
                    <a16:creationId xmlns:a16="http://schemas.microsoft.com/office/drawing/2014/main" id="{87CF8693-90FE-5E99-3167-2E93B4A6A6CA}"/>
                  </a:ext>
                </a:extLst>
              </p:cNvPr>
              <p:cNvSpPr txBox="1"/>
              <p:nvPr/>
            </p:nvSpPr>
            <p:spPr>
              <a:xfrm>
                <a:off x="8576075" y="3168851"/>
                <a:ext cx="400380" cy="127384"/>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err="1">
                    <a:ln>
                      <a:noFill/>
                    </a:ln>
                    <a:solidFill>
                      <a:srgbClr val="0095A9">
                        <a:lumMod val="75000"/>
                      </a:srgbClr>
                    </a:solidFill>
                    <a:effectLst/>
                    <a:uLnTx/>
                    <a:uFillTx/>
                    <a:latin typeface="Arial Narrow" panose="020B0606020202030204" pitchFamily="34" charset="0"/>
                    <a:ea typeface="+mn-ea"/>
                    <a:cs typeface="+mn-cs"/>
                  </a:rPr>
                  <a:t>Quuppa</a:t>
                </a:r>
                <a:endParaRPr kumimoji="0" lang="en-US" sz="10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endParaRPr>
              </a:p>
            </p:txBody>
          </p:sp>
          <p:cxnSp>
            <p:nvCxnSpPr>
              <p:cNvPr id="84" name="Straight Connector 83">
                <a:extLst>
                  <a:ext uri="{FF2B5EF4-FFF2-40B4-BE49-F238E27FC236}">
                    <a16:creationId xmlns:a16="http://schemas.microsoft.com/office/drawing/2014/main" id="{B964B83C-3C9F-C40C-17AD-41E20ADDFF44}"/>
                  </a:ext>
                </a:extLst>
              </p:cNvPr>
              <p:cNvCxnSpPr>
                <a:cxnSpLocks/>
              </p:cNvCxnSpPr>
              <p:nvPr/>
            </p:nvCxnSpPr>
            <p:spPr>
              <a:xfrm flipV="1">
                <a:off x="8312701" y="3232543"/>
                <a:ext cx="247921" cy="2431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12" name="!!WAN LAN DATA">
            <a:extLst>
              <a:ext uri="{FF2B5EF4-FFF2-40B4-BE49-F238E27FC236}">
                <a16:creationId xmlns:a16="http://schemas.microsoft.com/office/drawing/2014/main" id="{EC0450DB-EA95-8542-24FF-903C05DF2311}"/>
              </a:ext>
            </a:extLst>
          </p:cNvPr>
          <p:cNvGrpSpPr/>
          <p:nvPr/>
        </p:nvGrpSpPr>
        <p:grpSpPr>
          <a:xfrm>
            <a:off x="1632025" y="3255835"/>
            <a:ext cx="3957993" cy="2451762"/>
            <a:chOff x="6213896" y="2432699"/>
            <a:chExt cx="4771784" cy="2955865"/>
          </a:xfrm>
        </p:grpSpPr>
        <p:grpSp>
          <p:nvGrpSpPr>
            <p:cNvPr id="113" name="Group 112">
              <a:extLst>
                <a:ext uri="{FF2B5EF4-FFF2-40B4-BE49-F238E27FC236}">
                  <a16:creationId xmlns:a16="http://schemas.microsoft.com/office/drawing/2014/main" id="{69119A07-3862-ACD5-28C3-8A5E57B61DEB}"/>
                </a:ext>
              </a:extLst>
            </p:cNvPr>
            <p:cNvGrpSpPr/>
            <p:nvPr/>
          </p:nvGrpSpPr>
          <p:grpSpPr>
            <a:xfrm>
              <a:off x="9182646" y="2751705"/>
              <a:ext cx="466515" cy="129252"/>
              <a:chOff x="7430380" y="1814865"/>
              <a:chExt cx="466515" cy="129252"/>
            </a:xfrm>
          </p:grpSpPr>
          <p:sp>
            <p:nvSpPr>
              <p:cNvPr id="147" name="Oval 146">
                <a:extLst>
                  <a:ext uri="{FF2B5EF4-FFF2-40B4-BE49-F238E27FC236}">
                    <a16:creationId xmlns:a16="http://schemas.microsoft.com/office/drawing/2014/main" id="{740CA35C-B0AD-1ABE-3CB2-9933D67E0EB0}"/>
                  </a:ext>
                </a:extLst>
              </p:cNvPr>
              <p:cNvSpPr>
                <a:spLocks noChangeAspect="1"/>
              </p:cNvSpPr>
              <p:nvPr/>
            </p:nvSpPr>
            <p:spPr>
              <a:xfrm>
                <a:off x="7430380" y="1816101"/>
                <a:ext cx="128016" cy="128016"/>
              </a:xfrm>
              <a:prstGeom prst="ellipse">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87200">
                      <a:lumMod val="75000"/>
                    </a:srgbClr>
                  </a:solidFill>
                  <a:effectLst/>
                  <a:uLnTx/>
                  <a:uFillTx/>
                  <a:latin typeface="Arial Narrow" panose="020B0606020202030204" pitchFamily="34" charset="0"/>
                  <a:ea typeface="+mn-ea"/>
                  <a:cs typeface="+mn-cs"/>
                </a:endParaRPr>
              </a:p>
            </p:txBody>
          </p:sp>
          <p:sp>
            <p:nvSpPr>
              <p:cNvPr id="148" name="TextBox 147">
                <a:extLst>
                  <a:ext uri="{FF2B5EF4-FFF2-40B4-BE49-F238E27FC236}">
                    <a16:creationId xmlns:a16="http://schemas.microsoft.com/office/drawing/2014/main" id="{76BD59FF-AF55-FF34-FB69-6DCA7AE4EC27}"/>
                  </a:ext>
                </a:extLst>
              </p:cNvPr>
              <p:cNvSpPr txBox="1"/>
              <p:nvPr/>
            </p:nvSpPr>
            <p:spPr>
              <a:xfrm>
                <a:off x="7567149" y="1814865"/>
                <a:ext cx="329746" cy="127384"/>
              </a:xfrm>
              <a:prstGeom prst="rect">
                <a:avLst/>
              </a:prstGeom>
              <a:noFill/>
            </p:spPr>
            <p:txBody>
              <a:bodyPr wrap="none" lIns="0" tIns="0" rIns="0" bIns="0" rtlCol="0" anchor="ctr" anchorCtr="0">
                <a:noAutofit/>
              </a:bodyPr>
              <a:lstStyle/>
              <a:p>
                <a:pPr marL="0" marR="0" lvl="0" indent="0" algn="r"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E87200">
                        <a:lumMod val="75000"/>
                      </a:srgbClr>
                    </a:solidFill>
                    <a:effectLst/>
                    <a:uLnTx/>
                    <a:uFillTx/>
                    <a:latin typeface="Arial Narrow" panose="020B0606020202030204" pitchFamily="34" charset="0"/>
                    <a:ea typeface="+mn-ea"/>
                    <a:cs typeface="+mn-cs"/>
                  </a:rPr>
                  <a:t>Cisco</a:t>
                </a:r>
              </a:p>
            </p:txBody>
          </p:sp>
        </p:grpSp>
        <p:grpSp>
          <p:nvGrpSpPr>
            <p:cNvPr id="114" name="Group 113">
              <a:extLst>
                <a:ext uri="{FF2B5EF4-FFF2-40B4-BE49-F238E27FC236}">
                  <a16:creationId xmlns:a16="http://schemas.microsoft.com/office/drawing/2014/main" id="{A2AE7DC7-DA95-3673-0AF8-D467F40FBB73}"/>
                </a:ext>
              </a:extLst>
            </p:cNvPr>
            <p:cNvGrpSpPr/>
            <p:nvPr/>
          </p:nvGrpSpPr>
          <p:grpSpPr>
            <a:xfrm>
              <a:off x="8610376" y="3512836"/>
              <a:ext cx="572270" cy="133719"/>
              <a:chOff x="6966648" y="2373823"/>
              <a:chExt cx="572270" cy="133719"/>
            </a:xfrm>
          </p:grpSpPr>
          <p:sp>
            <p:nvSpPr>
              <p:cNvPr id="145" name="Oval 144">
                <a:extLst>
                  <a:ext uri="{FF2B5EF4-FFF2-40B4-BE49-F238E27FC236}">
                    <a16:creationId xmlns:a16="http://schemas.microsoft.com/office/drawing/2014/main" id="{1A545DA8-9CEA-1325-02BF-CE80D0190790}"/>
                  </a:ext>
                </a:extLst>
              </p:cNvPr>
              <p:cNvSpPr>
                <a:spLocks noChangeAspect="1"/>
              </p:cNvSpPr>
              <p:nvPr/>
            </p:nvSpPr>
            <p:spPr>
              <a:xfrm>
                <a:off x="6966648" y="2373823"/>
                <a:ext cx="128016" cy="128015"/>
              </a:xfrm>
              <a:prstGeom prst="ellipse">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87200">
                      <a:lumMod val="75000"/>
                    </a:srgbClr>
                  </a:solidFill>
                  <a:effectLst/>
                  <a:uLnTx/>
                  <a:uFillTx/>
                  <a:latin typeface="Arial Narrow" panose="020B0606020202030204" pitchFamily="34" charset="0"/>
                  <a:ea typeface="+mn-ea"/>
                  <a:cs typeface="+mn-cs"/>
                </a:endParaRPr>
              </a:p>
            </p:txBody>
          </p:sp>
          <p:sp>
            <p:nvSpPr>
              <p:cNvPr id="146" name="TextBox 145">
                <a:extLst>
                  <a:ext uri="{FF2B5EF4-FFF2-40B4-BE49-F238E27FC236}">
                    <a16:creationId xmlns:a16="http://schemas.microsoft.com/office/drawing/2014/main" id="{4DAAAA0F-FE82-D96A-A883-6BCA258E9855}"/>
                  </a:ext>
                </a:extLst>
              </p:cNvPr>
              <p:cNvSpPr txBox="1"/>
              <p:nvPr/>
            </p:nvSpPr>
            <p:spPr>
              <a:xfrm>
                <a:off x="7130938" y="2380158"/>
                <a:ext cx="407980" cy="127384"/>
              </a:xfrm>
              <a:prstGeom prst="rect">
                <a:avLst/>
              </a:prstGeom>
              <a:noFill/>
            </p:spPr>
            <p:txBody>
              <a:bodyPr wrap="none" lIns="0" tIns="0" rIns="0" bIns="0" rtlCol="0" anchor="ctr" anchorCtr="0">
                <a:noAutofit/>
              </a:bodyPr>
              <a:lstStyle/>
              <a:p>
                <a:pPr marL="0" marR="0" lvl="0" indent="0" algn="r"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E87200">
                        <a:lumMod val="75000"/>
                      </a:srgbClr>
                    </a:solidFill>
                    <a:effectLst/>
                    <a:uLnTx/>
                    <a:uFillTx/>
                    <a:latin typeface="Arial Narrow" panose="020B0606020202030204" pitchFamily="34" charset="0"/>
                    <a:ea typeface="+mn-ea"/>
                    <a:cs typeface="+mn-cs"/>
                  </a:rPr>
                  <a:t>Fortinet</a:t>
                </a:r>
              </a:p>
            </p:txBody>
          </p:sp>
        </p:grpSp>
        <p:grpSp>
          <p:nvGrpSpPr>
            <p:cNvPr id="115" name="Group 114">
              <a:extLst>
                <a:ext uri="{FF2B5EF4-FFF2-40B4-BE49-F238E27FC236}">
                  <a16:creationId xmlns:a16="http://schemas.microsoft.com/office/drawing/2014/main" id="{8C4F9795-921F-9786-B933-10100C083EE6}"/>
                </a:ext>
              </a:extLst>
            </p:cNvPr>
            <p:cNvGrpSpPr/>
            <p:nvPr/>
          </p:nvGrpSpPr>
          <p:grpSpPr>
            <a:xfrm>
              <a:off x="8719566" y="2906960"/>
              <a:ext cx="574308" cy="128017"/>
              <a:chOff x="6753174" y="1702851"/>
              <a:chExt cx="574308" cy="128017"/>
            </a:xfrm>
          </p:grpSpPr>
          <p:sp>
            <p:nvSpPr>
              <p:cNvPr id="143" name="Oval 142">
                <a:extLst>
                  <a:ext uri="{FF2B5EF4-FFF2-40B4-BE49-F238E27FC236}">
                    <a16:creationId xmlns:a16="http://schemas.microsoft.com/office/drawing/2014/main" id="{ED96FD9E-8D77-52E4-AD83-E8453B59851B}"/>
                  </a:ext>
                </a:extLst>
              </p:cNvPr>
              <p:cNvSpPr>
                <a:spLocks noChangeAspect="1"/>
              </p:cNvSpPr>
              <p:nvPr/>
            </p:nvSpPr>
            <p:spPr>
              <a:xfrm>
                <a:off x="6753174" y="1702851"/>
                <a:ext cx="128016" cy="128016"/>
              </a:xfrm>
              <a:prstGeom prst="ellipse">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87200">
                      <a:lumMod val="75000"/>
                    </a:srgbClr>
                  </a:solidFill>
                  <a:effectLst/>
                  <a:uLnTx/>
                  <a:uFillTx/>
                  <a:latin typeface="Arial Narrow" panose="020B0606020202030204" pitchFamily="34" charset="0"/>
                  <a:ea typeface="+mn-ea"/>
                  <a:cs typeface="+mn-cs"/>
                </a:endParaRPr>
              </a:p>
            </p:txBody>
          </p:sp>
          <p:sp>
            <p:nvSpPr>
              <p:cNvPr id="144" name="TextBox 143">
                <a:extLst>
                  <a:ext uri="{FF2B5EF4-FFF2-40B4-BE49-F238E27FC236}">
                    <a16:creationId xmlns:a16="http://schemas.microsoft.com/office/drawing/2014/main" id="{0C2A2AAC-FBCE-37B5-25D1-6C27E8E21C21}"/>
                  </a:ext>
                </a:extLst>
              </p:cNvPr>
              <p:cNvSpPr txBox="1"/>
              <p:nvPr/>
            </p:nvSpPr>
            <p:spPr>
              <a:xfrm>
                <a:off x="6919504" y="1703485"/>
                <a:ext cx="407978" cy="127383"/>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E87200">
                        <a:lumMod val="75000"/>
                      </a:srgbClr>
                    </a:solidFill>
                    <a:effectLst/>
                    <a:uLnTx/>
                    <a:uFillTx/>
                    <a:latin typeface="Arial Narrow" panose="020B0606020202030204" pitchFamily="34" charset="0"/>
                    <a:ea typeface="+mn-ea"/>
                    <a:cs typeface="+mn-cs"/>
                  </a:rPr>
                  <a:t>Huawei</a:t>
                </a:r>
              </a:p>
            </p:txBody>
          </p:sp>
        </p:grpSp>
        <p:grpSp>
          <p:nvGrpSpPr>
            <p:cNvPr id="116" name="Group 115">
              <a:extLst>
                <a:ext uri="{FF2B5EF4-FFF2-40B4-BE49-F238E27FC236}">
                  <a16:creationId xmlns:a16="http://schemas.microsoft.com/office/drawing/2014/main" id="{9C8D2519-A822-A5B6-6B05-B8B524342775}"/>
                </a:ext>
              </a:extLst>
            </p:cNvPr>
            <p:cNvGrpSpPr/>
            <p:nvPr/>
          </p:nvGrpSpPr>
          <p:grpSpPr>
            <a:xfrm>
              <a:off x="9762678" y="2432699"/>
              <a:ext cx="1223002" cy="615118"/>
              <a:chOff x="7696650" y="1559735"/>
              <a:chExt cx="1223002" cy="615118"/>
            </a:xfrm>
          </p:grpSpPr>
          <p:sp>
            <p:nvSpPr>
              <p:cNvPr id="139" name="Oval 138">
                <a:extLst>
                  <a:ext uri="{FF2B5EF4-FFF2-40B4-BE49-F238E27FC236}">
                    <a16:creationId xmlns:a16="http://schemas.microsoft.com/office/drawing/2014/main" id="{8DE6DDFD-DE46-C398-BC01-0FFFCDBFA400}"/>
                  </a:ext>
                </a:extLst>
              </p:cNvPr>
              <p:cNvSpPr>
                <a:spLocks noChangeAspect="1"/>
              </p:cNvSpPr>
              <p:nvPr/>
            </p:nvSpPr>
            <p:spPr>
              <a:xfrm>
                <a:off x="7696650" y="2046837"/>
                <a:ext cx="128016" cy="128016"/>
              </a:xfrm>
              <a:prstGeom prst="ellipse">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87200">
                      <a:lumMod val="75000"/>
                    </a:srgbClr>
                  </a:solidFill>
                  <a:effectLst/>
                  <a:uLnTx/>
                  <a:uFillTx/>
                  <a:latin typeface="Arial Narrow" panose="020B0606020202030204" pitchFamily="34" charset="0"/>
                  <a:ea typeface="+mn-ea"/>
                  <a:cs typeface="+mn-cs"/>
                </a:endParaRPr>
              </a:p>
            </p:txBody>
          </p:sp>
          <p:sp>
            <p:nvSpPr>
              <p:cNvPr id="140" name="TextBox 139">
                <a:extLst>
                  <a:ext uri="{FF2B5EF4-FFF2-40B4-BE49-F238E27FC236}">
                    <a16:creationId xmlns:a16="http://schemas.microsoft.com/office/drawing/2014/main" id="{F7EC0329-B98B-62A4-9D6D-A1CBC400E021}"/>
                  </a:ext>
                </a:extLst>
              </p:cNvPr>
              <p:cNvSpPr txBox="1"/>
              <p:nvPr/>
            </p:nvSpPr>
            <p:spPr>
              <a:xfrm>
                <a:off x="7874015" y="2046121"/>
                <a:ext cx="912403" cy="127383"/>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E87200">
                        <a:lumMod val="75000"/>
                      </a:srgbClr>
                    </a:solidFill>
                    <a:effectLst/>
                    <a:uLnTx/>
                    <a:uFillTx/>
                    <a:latin typeface="Arial Narrow" panose="020B0606020202030204" pitchFamily="34" charset="0"/>
                    <a:ea typeface="+mn-ea"/>
                    <a:cs typeface="+mn-cs"/>
                  </a:rPr>
                  <a:t>Extreme Networks</a:t>
                </a:r>
              </a:p>
            </p:txBody>
          </p:sp>
          <p:sp>
            <p:nvSpPr>
              <p:cNvPr id="141" name="Oval 140">
                <a:extLst>
                  <a:ext uri="{FF2B5EF4-FFF2-40B4-BE49-F238E27FC236}">
                    <a16:creationId xmlns:a16="http://schemas.microsoft.com/office/drawing/2014/main" id="{9DF2D107-C6E3-0777-3935-537196665D09}"/>
                  </a:ext>
                </a:extLst>
              </p:cNvPr>
              <p:cNvSpPr>
                <a:spLocks noChangeAspect="1"/>
              </p:cNvSpPr>
              <p:nvPr/>
            </p:nvSpPr>
            <p:spPr>
              <a:xfrm>
                <a:off x="7851421" y="1559735"/>
                <a:ext cx="128016" cy="128016"/>
              </a:xfrm>
              <a:prstGeom prst="ellipse">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87200">
                      <a:lumMod val="75000"/>
                    </a:srgbClr>
                  </a:solidFill>
                  <a:effectLst/>
                  <a:uLnTx/>
                  <a:uFillTx/>
                  <a:latin typeface="Arial Narrow" panose="020B0606020202030204" pitchFamily="34" charset="0"/>
                  <a:ea typeface="+mn-ea"/>
                  <a:cs typeface="+mn-cs"/>
                </a:endParaRPr>
              </a:p>
            </p:txBody>
          </p:sp>
          <p:sp>
            <p:nvSpPr>
              <p:cNvPr id="142" name="TextBox 141">
                <a:extLst>
                  <a:ext uri="{FF2B5EF4-FFF2-40B4-BE49-F238E27FC236}">
                    <a16:creationId xmlns:a16="http://schemas.microsoft.com/office/drawing/2014/main" id="{0B104FF9-75E4-2D98-5827-B1F005202A17}"/>
                  </a:ext>
                </a:extLst>
              </p:cNvPr>
              <p:cNvSpPr txBox="1"/>
              <p:nvPr/>
            </p:nvSpPr>
            <p:spPr>
              <a:xfrm>
                <a:off x="8007249" y="1567051"/>
                <a:ext cx="912403" cy="127385"/>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E87200">
                        <a:lumMod val="75000"/>
                      </a:srgbClr>
                    </a:solidFill>
                    <a:effectLst/>
                    <a:uLnTx/>
                    <a:uFillTx/>
                    <a:latin typeface="Arial Narrow" panose="020B0606020202030204" pitchFamily="34" charset="0"/>
                    <a:ea typeface="+mn-ea"/>
                    <a:cs typeface="+mn-cs"/>
                  </a:rPr>
                  <a:t>HPE (Aruba)</a:t>
                </a:r>
              </a:p>
            </p:txBody>
          </p:sp>
        </p:grpSp>
        <p:grpSp>
          <p:nvGrpSpPr>
            <p:cNvPr id="117" name="Group 116">
              <a:extLst>
                <a:ext uri="{FF2B5EF4-FFF2-40B4-BE49-F238E27FC236}">
                  <a16:creationId xmlns:a16="http://schemas.microsoft.com/office/drawing/2014/main" id="{54B22B87-3971-E7D1-04E0-AD3059869EAF}"/>
                </a:ext>
              </a:extLst>
            </p:cNvPr>
            <p:cNvGrpSpPr/>
            <p:nvPr/>
          </p:nvGrpSpPr>
          <p:grpSpPr>
            <a:xfrm>
              <a:off x="8860734" y="4286357"/>
              <a:ext cx="982349" cy="128016"/>
              <a:chOff x="7314790" y="2177118"/>
              <a:chExt cx="982349" cy="128016"/>
            </a:xfrm>
          </p:grpSpPr>
          <p:sp>
            <p:nvSpPr>
              <p:cNvPr id="137" name="Oval 136">
                <a:extLst>
                  <a:ext uri="{FF2B5EF4-FFF2-40B4-BE49-F238E27FC236}">
                    <a16:creationId xmlns:a16="http://schemas.microsoft.com/office/drawing/2014/main" id="{9B4EE49D-BD7D-4BC9-3A66-9486E354DDCE}"/>
                  </a:ext>
                </a:extLst>
              </p:cNvPr>
              <p:cNvSpPr>
                <a:spLocks noChangeAspect="1"/>
              </p:cNvSpPr>
              <p:nvPr/>
            </p:nvSpPr>
            <p:spPr>
              <a:xfrm>
                <a:off x="7314790" y="2177118"/>
                <a:ext cx="128016" cy="128016"/>
              </a:xfrm>
              <a:prstGeom prst="ellipse">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87200">
                      <a:lumMod val="75000"/>
                    </a:srgbClr>
                  </a:solidFill>
                  <a:effectLst/>
                  <a:uLnTx/>
                  <a:uFillTx/>
                  <a:latin typeface="Arial Narrow" panose="020B0606020202030204" pitchFamily="34" charset="0"/>
                  <a:ea typeface="+mn-ea"/>
                  <a:cs typeface="+mn-cs"/>
                </a:endParaRPr>
              </a:p>
            </p:txBody>
          </p:sp>
          <p:sp>
            <p:nvSpPr>
              <p:cNvPr id="138" name="TextBox 137">
                <a:extLst>
                  <a:ext uri="{FF2B5EF4-FFF2-40B4-BE49-F238E27FC236}">
                    <a16:creationId xmlns:a16="http://schemas.microsoft.com/office/drawing/2014/main" id="{E57EEF51-D44B-5B83-EDCA-8A61A16FF487}"/>
                  </a:ext>
                </a:extLst>
              </p:cNvPr>
              <p:cNvSpPr txBox="1"/>
              <p:nvPr/>
            </p:nvSpPr>
            <p:spPr>
              <a:xfrm>
                <a:off x="7468928" y="2177154"/>
                <a:ext cx="828211" cy="127384"/>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E87200">
                        <a:lumMod val="75000"/>
                      </a:srgbClr>
                    </a:solidFill>
                    <a:effectLst/>
                    <a:uLnTx/>
                    <a:uFillTx/>
                    <a:latin typeface="Arial Narrow" panose="020B0606020202030204" pitchFamily="34" charset="0"/>
                    <a:ea typeface="+mn-ea"/>
                    <a:cs typeface="+mn-cs"/>
                  </a:rPr>
                  <a:t>Arista Networks</a:t>
                </a:r>
              </a:p>
            </p:txBody>
          </p:sp>
        </p:grpSp>
        <p:grpSp>
          <p:nvGrpSpPr>
            <p:cNvPr id="118" name="Group 117">
              <a:extLst>
                <a:ext uri="{FF2B5EF4-FFF2-40B4-BE49-F238E27FC236}">
                  <a16:creationId xmlns:a16="http://schemas.microsoft.com/office/drawing/2014/main" id="{6D84589C-FEBC-10B6-DDC4-C4BD99AEE7D9}"/>
                </a:ext>
              </a:extLst>
            </p:cNvPr>
            <p:cNvGrpSpPr/>
            <p:nvPr/>
          </p:nvGrpSpPr>
          <p:grpSpPr>
            <a:xfrm>
              <a:off x="6213896" y="5260548"/>
              <a:ext cx="999176" cy="128016"/>
              <a:chOff x="6344459" y="2663225"/>
              <a:chExt cx="999176" cy="128016"/>
            </a:xfrm>
          </p:grpSpPr>
          <p:sp>
            <p:nvSpPr>
              <p:cNvPr id="136" name="TextBox 135">
                <a:extLst>
                  <a:ext uri="{FF2B5EF4-FFF2-40B4-BE49-F238E27FC236}">
                    <a16:creationId xmlns:a16="http://schemas.microsoft.com/office/drawing/2014/main" id="{7B93893E-117B-0130-D8EE-6905FE7CAB68}"/>
                  </a:ext>
                </a:extLst>
              </p:cNvPr>
              <p:cNvSpPr txBox="1"/>
              <p:nvPr/>
            </p:nvSpPr>
            <p:spPr>
              <a:xfrm>
                <a:off x="6515424" y="2663543"/>
                <a:ext cx="828211" cy="127383"/>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E87200">
                        <a:lumMod val="75000"/>
                      </a:srgbClr>
                    </a:solidFill>
                    <a:effectLst/>
                    <a:uLnTx/>
                    <a:uFillTx/>
                    <a:latin typeface="Arial Narrow" panose="020B0606020202030204" pitchFamily="34" charset="0"/>
                    <a:ea typeface="+mn-ea"/>
                    <a:cs typeface="+mn-cs"/>
                  </a:rPr>
                  <a:t>TP-Link</a:t>
                </a:r>
              </a:p>
            </p:txBody>
          </p:sp>
          <p:sp>
            <p:nvSpPr>
              <p:cNvPr id="135" name="Oval 134">
                <a:extLst>
                  <a:ext uri="{FF2B5EF4-FFF2-40B4-BE49-F238E27FC236}">
                    <a16:creationId xmlns:a16="http://schemas.microsoft.com/office/drawing/2014/main" id="{9C7C4134-F2AC-4FAF-A1B4-5639AF3A783D}"/>
                  </a:ext>
                </a:extLst>
              </p:cNvPr>
              <p:cNvSpPr>
                <a:spLocks noChangeAspect="1"/>
              </p:cNvSpPr>
              <p:nvPr/>
            </p:nvSpPr>
            <p:spPr>
              <a:xfrm>
                <a:off x="6344459" y="2663225"/>
                <a:ext cx="128016" cy="128016"/>
              </a:xfrm>
              <a:prstGeom prst="ellipse">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87200">
                      <a:lumMod val="75000"/>
                    </a:srgbClr>
                  </a:solidFill>
                  <a:effectLst/>
                  <a:uLnTx/>
                  <a:uFillTx/>
                  <a:latin typeface="Arial Narrow" panose="020B0606020202030204" pitchFamily="34" charset="0"/>
                  <a:ea typeface="+mn-ea"/>
                  <a:cs typeface="+mn-cs"/>
                </a:endParaRPr>
              </a:p>
            </p:txBody>
          </p:sp>
        </p:grpSp>
        <p:grpSp>
          <p:nvGrpSpPr>
            <p:cNvPr id="120" name="Group 119">
              <a:extLst>
                <a:ext uri="{FF2B5EF4-FFF2-40B4-BE49-F238E27FC236}">
                  <a16:creationId xmlns:a16="http://schemas.microsoft.com/office/drawing/2014/main" id="{03DAD75F-64B8-7248-B98E-62E43BC6FE16}"/>
                </a:ext>
              </a:extLst>
            </p:cNvPr>
            <p:cNvGrpSpPr/>
            <p:nvPr/>
          </p:nvGrpSpPr>
          <p:grpSpPr>
            <a:xfrm>
              <a:off x="6844606" y="4629221"/>
              <a:ext cx="1230434" cy="143098"/>
              <a:chOff x="6307528" y="2105275"/>
              <a:chExt cx="1230434" cy="143098"/>
            </a:xfrm>
          </p:grpSpPr>
          <p:sp>
            <p:nvSpPr>
              <p:cNvPr id="131" name="Oval 130">
                <a:extLst>
                  <a:ext uri="{FF2B5EF4-FFF2-40B4-BE49-F238E27FC236}">
                    <a16:creationId xmlns:a16="http://schemas.microsoft.com/office/drawing/2014/main" id="{213C8DDA-299B-EAED-C2C0-4F8401C5E317}"/>
                  </a:ext>
                </a:extLst>
              </p:cNvPr>
              <p:cNvSpPr>
                <a:spLocks noChangeAspect="1"/>
              </p:cNvSpPr>
              <p:nvPr/>
            </p:nvSpPr>
            <p:spPr>
              <a:xfrm>
                <a:off x="7409946" y="2120355"/>
                <a:ext cx="128016" cy="128018"/>
              </a:xfrm>
              <a:prstGeom prst="ellipse">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87200">
                      <a:lumMod val="75000"/>
                    </a:srgbClr>
                  </a:solidFill>
                  <a:effectLst/>
                  <a:uLnTx/>
                  <a:uFillTx/>
                  <a:latin typeface="Arial Narrow" panose="020B0606020202030204" pitchFamily="34" charset="0"/>
                  <a:ea typeface="+mn-ea"/>
                  <a:cs typeface="+mn-cs"/>
                </a:endParaRPr>
              </a:p>
            </p:txBody>
          </p:sp>
          <p:sp>
            <p:nvSpPr>
              <p:cNvPr id="132" name="TextBox 131">
                <a:extLst>
                  <a:ext uri="{FF2B5EF4-FFF2-40B4-BE49-F238E27FC236}">
                    <a16:creationId xmlns:a16="http://schemas.microsoft.com/office/drawing/2014/main" id="{E0B56893-D61A-E0B7-E91F-60E10EE40729}"/>
                  </a:ext>
                </a:extLst>
              </p:cNvPr>
              <p:cNvSpPr txBox="1"/>
              <p:nvPr/>
            </p:nvSpPr>
            <p:spPr>
              <a:xfrm>
                <a:off x="6307528" y="2105275"/>
                <a:ext cx="1004873" cy="127384"/>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E87200">
                        <a:lumMod val="75000"/>
                      </a:srgbClr>
                    </a:solidFill>
                    <a:effectLst/>
                    <a:uLnTx/>
                    <a:uFillTx/>
                    <a:latin typeface="Arial Narrow" panose="020B0606020202030204" pitchFamily="34" charset="0"/>
                    <a:ea typeface="+mn-ea"/>
                    <a:cs typeface="+mn-cs"/>
                  </a:rPr>
                  <a:t>Cambium Networks</a:t>
                </a:r>
              </a:p>
            </p:txBody>
          </p:sp>
        </p:grpSp>
        <p:grpSp>
          <p:nvGrpSpPr>
            <p:cNvPr id="122" name="Group 121">
              <a:extLst>
                <a:ext uri="{FF2B5EF4-FFF2-40B4-BE49-F238E27FC236}">
                  <a16:creationId xmlns:a16="http://schemas.microsoft.com/office/drawing/2014/main" id="{CB654266-E60C-F5B4-FE3F-6652AC2EA15D}"/>
                </a:ext>
              </a:extLst>
            </p:cNvPr>
            <p:cNvGrpSpPr/>
            <p:nvPr/>
          </p:nvGrpSpPr>
          <p:grpSpPr>
            <a:xfrm>
              <a:off x="8050334" y="4728261"/>
              <a:ext cx="493090" cy="132196"/>
              <a:chOff x="6934207" y="2805037"/>
              <a:chExt cx="493090" cy="132196"/>
            </a:xfrm>
          </p:grpSpPr>
          <p:sp>
            <p:nvSpPr>
              <p:cNvPr id="127" name="Oval 126">
                <a:extLst>
                  <a:ext uri="{FF2B5EF4-FFF2-40B4-BE49-F238E27FC236}">
                    <a16:creationId xmlns:a16="http://schemas.microsoft.com/office/drawing/2014/main" id="{D48A761E-1087-102D-3D81-F514305BD51C}"/>
                  </a:ext>
                </a:extLst>
              </p:cNvPr>
              <p:cNvSpPr>
                <a:spLocks noChangeAspect="1"/>
              </p:cNvSpPr>
              <p:nvPr/>
            </p:nvSpPr>
            <p:spPr>
              <a:xfrm>
                <a:off x="6934207" y="2805037"/>
                <a:ext cx="128016" cy="128016"/>
              </a:xfrm>
              <a:prstGeom prst="ellipse">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87200">
                      <a:lumMod val="75000"/>
                    </a:srgbClr>
                  </a:solidFill>
                  <a:effectLst/>
                  <a:uLnTx/>
                  <a:uFillTx/>
                  <a:latin typeface="Arial Narrow" panose="020B0606020202030204" pitchFamily="34" charset="0"/>
                  <a:ea typeface="+mn-ea"/>
                  <a:cs typeface="+mn-cs"/>
                </a:endParaRPr>
              </a:p>
            </p:txBody>
          </p:sp>
          <p:sp>
            <p:nvSpPr>
              <p:cNvPr id="128" name="TextBox 127">
                <a:extLst>
                  <a:ext uri="{FF2B5EF4-FFF2-40B4-BE49-F238E27FC236}">
                    <a16:creationId xmlns:a16="http://schemas.microsoft.com/office/drawing/2014/main" id="{03261C70-2B79-ACFA-9DC6-02208BE7AE56}"/>
                  </a:ext>
                </a:extLst>
              </p:cNvPr>
              <p:cNvSpPr txBox="1"/>
              <p:nvPr/>
            </p:nvSpPr>
            <p:spPr>
              <a:xfrm>
                <a:off x="7102111" y="2809849"/>
                <a:ext cx="325186" cy="127384"/>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E87200">
                        <a:lumMod val="75000"/>
                      </a:srgbClr>
                    </a:solidFill>
                    <a:effectLst/>
                    <a:uLnTx/>
                    <a:uFillTx/>
                    <a:latin typeface="Arial Narrow" panose="020B0606020202030204" pitchFamily="34" charset="0"/>
                    <a:ea typeface="+mn-ea"/>
                    <a:cs typeface="+mn-cs"/>
                  </a:rPr>
                  <a:t>ALE</a:t>
                </a:r>
              </a:p>
            </p:txBody>
          </p:sp>
        </p:grpSp>
        <p:grpSp>
          <p:nvGrpSpPr>
            <p:cNvPr id="123" name="Group 122">
              <a:extLst>
                <a:ext uri="{FF2B5EF4-FFF2-40B4-BE49-F238E27FC236}">
                  <a16:creationId xmlns:a16="http://schemas.microsoft.com/office/drawing/2014/main" id="{2A913A7F-08A7-AFFF-B35C-48863CB808CD}"/>
                </a:ext>
              </a:extLst>
            </p:cNvPr>
            <p:cNvGrpSpPr/>
            <p:nvPr/>
          </p:nvGrpSpPr>
          <p:grpSpPr>
            <a:xfrm>
              <a:off x="7527564" y="3640851"/>
              <a:ext cx="841202" cy="128017"/>
              <a:chOff x="6334348" y="2208444"/>
              <a:chExt cx="841202" cy="128017"/>
            </a:xfrm>
          </p:grpSpPr>
          <p:sp>
            <p:nvSpPr>
              <p:cNvPr id="125" name="Oval 124">
                <a:extLst>
                  <a:ext uri="{FF2B5EF4-FFF2-40B4-BE49-F238E27FC236}">
                    <a16:creationId xmlns:a16="http://schemas.microsoft.com/office/drawing/2014/main" id="{55B309EB-3EF4-4A36-1BD4-4C1E64CCF783}"/>
                  </a:ext>
                </a:extLst>
              </p:cNvPr>
              <p:cNvSpPr>
                <a:spLocks noChangeAspect="1"/>
              </p:cNvSpPr>
              <p:nvPr/>
            </p:nvSpPr>
            <p:spPr>
              <a:xfrm>
                <a:off x="7047534" y="2208444"/>
                <a:ext cx="128016" cy="128017"/>
              </a:xfrm>
              <a:prstGeom prst="ellipse">
                <a:avLst/>
              </a:prstGeom>
              <a:solidFill>
                <a:schemeClr val="accent4"/>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87200">
                      <a:lumMod val="75000"/>
                    </a:srgbClr>
                  </a:solidFill>
                  <a:effectLst/>
                  <a:uLnTx/>
                  <a:uFillTx/>
                  <a:latin typeface="Arial Narrow" panose="020B0606020202030204" pitchFamily="34" charset="0"/>
                  <a:ea typeface="+mn-ea"/>
                  <a:cs typeface="+mn-cs"/>
                </a:endParaRPr>
              </a:p>
            </p:txBody>
          </p:sp>
          <p:sp>
            <p:nvSpPr>
              <p:cNvPr id="126" name="TextBox 125">
                <a:extLst>
                  <a:ext uri="{FF2B5EF4-FFF2-40B4-BE49-F238E27FC236}">
                    <a16:creationId xmlns:a16="http://schemas.microsoft.com/office/drawing/2014/main" id="{68D5583D-71CF-7EC6-8670-7B2DDE8FBF41}"/>
                  </a:ext>
                </a:extLst>
              </p:cNvPr>
              <p:cNvSpPr txBox="1"/>
              <p:nvPr/>
            </p:nvSpPr>
            <p:spPr>
              <a:xfrm>
                <a:off x="6334348" y="2208444"/>
                <a:ext cx="689475" cy="127384"/>
              </a:xfrm>
              <a:prstGeom prst="rect">
                <a:avLst/>
              </a:prstGeom>
              <a:noFill/>
            </p:spPr>
            <p:txBody>
              <a:bodyPr wrap="none" lIns="0" tIns="0" rIns="0" bIns="0" rtlCol="0" anchor="ctr" anchorCtr="0">
                <a:noAutofit/>
              </a:bodyPr>
              <a:lstStyle/>
              <a:p>
                <a:pPr marL="0" marR="0" lvl="0" indent="0" algn="r"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E87200">
                        <a:lumMod val="75000"/>
                      </a:srgbClr>
                    </a:solidFill>
                    <a:effectLst/>
                    <a:uLnTx/>
                    <a:uFillTx/>
                    <a:latin typeface="Arial Narrow" panose="020B0606020202030204" pitchFamily="34" charset="0"/>
                    <a:ea typeface="+mn-ea"/>
                    <a:cs typeface="+mn-cs"/>
                  </a:rPr>
                  <a:t>CommScope (RUCKUS)</a:t>
                </a:r>
              </a:p>
            </p:txBody>
          </p:sp>
        </p:grpSp>
      </p:grpSp>
      <p:sp>
        <p:nvSpPr>
          <p:cNvPr id="6" name="Title 5">
            <a:extLst>
              <a:ext uri="{FF2B5EF4-FFF2-40B4-BE49-F238E27FC236}">
                <a16:creationId xmlns:a16="http://schemas.microsoft.com/office/drawing/2014/main" id="{D95D5ED6-F874-3DAA-3DFD-FB3FF3B8F79F}"/>
              </a:ext>
            </a:extLst>
          </p:cNvPr>
          <p:cNvSpPr>
            <a:spLocks noGrp="1"/>
          </p:cNvSpPr>
          <p:nvPr>
            <p:ph type="title" idx="4294967295"/>
          </p:nvPr>
        </p:nvSpPr>
        <p:spPr>
          <a:xfrm>
            <a:off x="1120775" y="125413"/>
            <a:ext cx="11071225" cy="704850"/>
          </a:xfrm>
        </p:spPr>
        <p:txBody>
          <a:bodyPr/>
          <a:lstStyle/>
          <a:p>
            <a:r>
              <a:rPr lang="en-US" sz="3200" dirty="0"/>
              <a:t>The Only Leader of Both Gartner Magic Quadrants </a:t>
            </a:r>
          </a:p>
        </p:txBody>
      </p:sp>
    </p:spTree>
    <p:extLst>
      <p:ext uri="{BB962C8B-B14F-4D97-AF65-F5344CB8AC3E}">
        <p14:creationId xmlns:p14="http://schemas.microsoft.com/office/powerpoint/2010/main" val="70736506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327C36D-AAF6-3531-A011-51CD8DCAC545}"/>
              </a:ext>
            </a:extLst>
          </p:cNvPr>
          <p:cNvSpPr/>
          <p:nvPr/>
        </p:nvSpPr>
        <p:spPr>
          <a:xfrm>
            <a:off x="0" y="-1"/>
            <a:ext cx="12192000" cy="384048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grpSp>
        <p:nvGrpSpPr>
          <p:cNvPr id="150" name="!!Gartner Quadrant2">
            <a:extLst>
              <a:ext uri="{FF2B5EF4-FFF2-40B4-BE49-F238E27FC236}">
                <a16:creationId xmlns:a16="http://schemas.microsoft.com/office/drawing/2014/main" id="{7337D902-1DCE-1D11-065C-F44304A51A5F}"/>
              </a:ext>
            </a:extLst>
          </p:cNvPr>
          <p:cNvGrpSpPr/>
          <p:nvPr/>
        </p:nvGrpSpPr>
        <p:grpSpPr>
          <a:xfrm>
            <a:off x="6108954" y="1645920"/>
            <a:ext cx="4667200" cy="4663440"/>
            <a:chOff x="5476126" y="491771"/>
            <a:chExt cx="5794704" cy="5790034"/>
          </a:xfrm>
        </p:grpSpPr>
        <p:sp>
          <p:nvSpPr>
            <p:cNvPr id="151" name="TextBox 150">
              <a:extLst>
                <a:ext uri="{FF2B5EF4-FFF2-40B4-BE49-F238E27FC236}">
                  <a16:creationId xmlns:a16="http://schemas.microsoft.com/office/drawing/2014/main" id="{94ADDF3C-274A-D1BE-A7A7-738761F2A664}"/>
                </a:ext>
              </a:extLst>
            </p:cNvPr>
            <p:cNvSpPr txBox="1"/>
            <p:nvPr/>
          </p:nvSpPr>
          <p:spPr>
            <a:xfrm>
              <a:off x="8789347" y="6048544"/>
              <a:ext cx="2481085" cy="233261"/>
            </a:xfrm>
            <a:prstGeom prst="rect">
              <a:avLst/>
            </a:prstGeom>
            <a:noFill/>
          </p:spPr>
          <p:txBody>
            <a:bodyPr wrap="none" lIns="0" tIns="0" rIns="0" bIns="0" anchor="ctr" anchorCtr="0">
              <a:noAutofit/>
            </a:bodyPr>
            <a:lstStyle/>
            <a:p>
              <a:pPr marL="0" marR="0" lvl="0" indent="0" algn="r" defTabSz="914377" rtl="0" eaLnBrk="1" fontAlgn="auto" latinLnBrk="0" hangingPunct="1">
                <a:lnSpc>
                  <a:spcPct val="90000"/>
                </a:lnSpc>
                <a:spcBef>
                  <a:spcPts val="0"/>
                </a:spcBef>
                <a:spcAft>
                  <a:spcPts val="200"/>
                </a:spcAft>
                <a:buClrTx/>
                <a:buSzTx/>
                <a:buFontTx/>
                <a:buNone/>
                <a:tabLst/>
                <a:defRPr/>
              </a:pPr>
              <a:r>
                <a:rPr kumimoji="0" lang="en-US" sz="900" b="0" i="0" u="none" strike="noStrike" kern="1200" cap="none" spc="0" normalizeH="0" baseline="0" noProof="0" dirty="0">
                  <a:ln>
                    <a:noFill/>
                  </a:ln>
                  <a:solidFill>
                    <a:srgbClr val="FFFFFF">
                      <a:lumMod val="50000"/>
                    </a:srgbClr>
                  </a:solidFill>
                  <a:effectLst/>
                  <a:uLnTx/>
                  <a:uFillTx/>
                  <a:latin typeface="Lato"/>
                  <a:ea typeface="Calibri" panose="020F0502020204030204" pitchFamily="34" charset="0"/>
                  <a:cs typeface="Calibri" panose="020F0502020204030204" pitchFamily="34" charset="0"/>
                </a:rPr>
                <a:t>As of September 2022    ® Gartner, Inc.</a:t>
              </a:r>
            </a:p>
          </p:txBody>
        </p:sp>
        <p:sp>
          <p:nvSpPr>
            <p:cNvPr id="152" name="Fill">
              <a:extLst>
                <a:ext uri="{FF2B5EF4-FFF2-40B4-BE49-F238E27FC236}">
                  <a16:creationId xmlns:a16="http://schemas.microsoft.com/office/drawing/2014/main" id="{E9F20485-0C0F-8059-E13F-7CFC75E68B9D}"/>
                </a:ext>
              </a:extLst>
            </p:cNvPr>
            <p:cNvSpPr/>
            <p:nvPr/>
          </p:nvSpPr>
          <p:spPr>
            <a:xfrm>
              <a:off x="5779334" y="491772"/>
              <a:ext cx="5491100" cy="5486400"/>
            </a:xfrm>
            <a:prstGeom prst="rect">
              <a:avLst/>
            </a:prstGeom>
            <a:solidFill>
              <a:schemeClr val="bg1"/>
            </a:solidFill>
            <a:ln w="19050">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grpSp>
          <p:nvGrpSpPr>
            <p:cNvPr id="153" name="Tint">
              <a:extLst>
                <a:ext uri="{FF2B5EF4-FFF2-40B4-BE49-F238E27FC236}">
                  <a16:creationId xmlns:a16="http://schemas.microsoft.com/office/drawing/2014/main" id="{D1DA0522-13F1-5C37-AB3F-6BBB2F675B84}"/>
                </a:ext>
              </a:extLst>
            </p:cNvPr>
            <p:cNvGrpSpPr/>
            <p:nvPr/>
          </p:nvGrpSpPr>
          <p:grpSpPr>
            <a:xfrm>
              <a:off x="5784933" y="491771"/>
              <a:ext cx="5485897" cy="5486399"/>
              <a:chOff x="5784770" y="514503"/>
              <a:chExt cx="5345070" cy="5304708"/>
            </a:xfrm>
            <a:solidFill>
              <a:schemeClr val="tx1">
                <a:alpha val="10000"/>
              </a:schemeClr>
            </a:solidFill>
          </p:grpSpPr>
          <p:sp>
            <p:nvSpPr>
              <p:cNvPr id="162" name="Rectangle 161">
                <a:extLst>
                  <a:ext uri="{FF2B5EF4-FFF2-40B4-BE49-F238E27FC236}">
                    <a16:creationId xmlns:a16="http://schemas.microsoft.com/office/drawing/2014/main" id="{55DDECD8-5F17-92E9-E6AB-531365D6795F}"/>
                  </a:ext>
                </a:extLst>
              </p:cNvPr>
              <p:cNvSpPr/>
              <p:nvPr/>
            </p:nvSpPr>
            <p:spPr>
              <a:xfrm>
                <a:off x="8457112" y="3165055"/>
                <a:ext cx="2672728" cy="2654156"/>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sp>
            <p:nvSpPr>
              <p:cNvPr id="163" name="Rectangle 162">
                <a:extLst>
                  <a:ext uri="{FF2B5EF4-FFF2-40B4-BE49-F238E27FC236}">
                    <a16:creationId xmlns:a16="http://schemas.microsoft.com/office/drawing/2014/main" id="{9DEDE579-93C9-297A-8F44-88ECE45B8189}"/>
                  </a:ext>
                </a:extLst>
              </p:cNvPr>
              <p:cNvSpPr/>
              <p:nvPr/>
            </p:nvSpPr>
            <p:spPr>
              <a:xfrm>
                <a:off x="5784770" y="514503"/>
                <a:ext cx="2672728" cy="2654156"/>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grpSp>
        <p:sp>
          <p:nvSpPr>
            <p:cNvPr id="154" name="Rectangle: Rounded Corners 153">
              <a:extLst>
                <a:ext uri="{FF2B5EF4-FFF2-40B4-BE49-F238E27FC236}">
                  <a16:creationId xmlns:a16="http://schemas.microsoft.com/office/drawing/2014/main" id="{36E698A7-B299-9F56-E368-7ACAC425D3DF}"/>
                </a:ext>
              </a:extLst>
            </p:cNvPr>
            <p:cNvSpPr/>
            <p:nvPr/>
          </p:nvSpPr>
          <p:spPr>
            <a:xfrm>
              <a:off x="9288319" y="518741"/>
              <a:ext cx="1224190" cy="235421"/>
            </a:xfrm>
            <a:prstGeom prst="roundRect">
              <a:avLst>
                <a:gd name="adj" fmla="val 11838"/>
              </a:avLst>
            </a:prstGeom>
            <a:solidFill>
              <a:schemeClr val="tx1"/>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srgbClr val="FFFFFF"/>
                  </a:solidFill>
                  <a:effectLst/>
                  <a:uLnTx/>
                  <a:uFillTx/>
                  <a:latin typeface="Lato"/>
                  <a:ea typeface="+mn-ea"/>
                  <a:cs typeface="+mn-cs"/>
                </a:rPr>
                <a:t>Leaders</a:t>
              </a:r>
            </a:p>
          </p:txBody>
        </p:sp>
        <p:sp>
          <p:nvSpPr>
            <p:cNvPr id="155" name="Rectangle: Rounded Corners 154">
              <a:extLst>
                <a:ext uri="{FF2B5EF4-FFF2-40B4-BE49-F238E27FC236}">
                  <a16:creationId xmlns:a16="http://schemas.microsoft.com/office/drawing/2014/main" id="{4D16239B-7369-3101-6C10-DD56615AE3C4}"/>
                </a:ext>
              </a:extLst>
            </p:cNvPr>
            <p:cNvSpPr/>
            <p:nvPr/>
          </p:nvSpPr>
          <p:spPr>
            <a:xfrm>
              <a:off x="6544974" y="5707360"/>
              <a:ext cx="1224189" cy="235421"/>
            </a:xfrm>
            <a:prstGeom prst="roundRect">
              <a:avLst>
                <a:gd name="adj" fmla="val 11838"/>
              </a:avLst>
            </a:prstGeom>
            <a:solidFill>
              <a:schemeClr val="tx1"/>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srgbClr val="FFFFFF"/>
                  </a:solidFill>
                  <a:effectLst/>
                  <a:uLnTx/>
                  <a:uFillTx/>
                  <a:latin typeface="Lato"/>
                  <a:ea typeface="+mn-ea"/>
                  <a:cs typeface="+mn-cs"/>
                </a:rPr>
                <a:t>Niche Players</a:t>
              </a:r>
            </a:p>
          </p:txBody>
        </p:sp>
        <p:sp>
          <p:nvSpPr>
            <p:cNvPr id="156" name="Rectangle: Rounded Corners 155">
              <a:extLst>
                <a:ext uri="{FF2B5EF4-FFF2-40B4-BE49-F238E27FC236}">
                  <a16:creationId xmlns:a16="http://schemas.microsoft.com/office/drawing/2014/main" id="{CDA2B95D-530F-2F89-7FA6-1F1D1890BA23}"/>
                </a:ext>
              </a:extLst>
            </p:cNvPr>
            <p:cNvSpPr/>
            <p:nvPr/>
          </p:nvSpPr>
          <p:spPr>
            <a:xfrm>
              <a:off x="9288319" y="5707360"/>
              <a:ext cx="1224189" cy="235421"/>
            </a:xfrm>
            <a:prstGeom prst="roundRect">
              <a:avLst>
                <a:gd name="adj" fmla="val 11838"/>
              </a:avLst>
            </a:prstGeom>
            <a:solidFill>
              <a:schemeClr val="tx1"/>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srgbClr val="FFFFFF"/>
                  </a:solidFill>
                  <a:effectLst/>
                  <a:uLnTx/>
                  <a:uFillTx/>
                  <a:latin typeface="Lato"/>
                  <a:ea typeface="+mn-ea"/>
                  <a:cs typeface="+mn-cs"/>
                </a:rPr>
                <a:t>Visionaries</a:t>
              </a:r>
            </a:p>
          </p:txBody>
        </p:sp>
        <p:sp>
          <p:nvSpPr>
            <p:cNvPr id="157" name="Rectangle: Rounded Corners 156">
              <a:extLst>
                <a:ext uri="{FF2B5EF4-FFF2-40B4-BE49-F238E27FC236}">
                  <a16:creationId xmlns:a16="http://schemas.microsoft.com/office/drawing/2014/main" id="{F163C7DE-DC17-F261-3E14-A2476A35DC83}"/>
                </a:ext>
              </a:extLst>
            </p:cNvPr>
            <p:cNvSpPr/>
            <p:nvPr/>
          </p:nvSpPr>
          <p:spPr>
            <a:xfrm>
              <a:off x="6544974" y="518741"/>
              <a:ext cx="1224190" cy="235421"/>
            </a:xfrm>
            <a:prstGeom prst="roundRect">
              <a:avLst>
                <a:gd name="adj" fmla="val 11838"/>
              </a:avLst>
            </a:prstGeom>
            <a:solidFill>
              <a:schemeClr val="tx1"/>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srgbClr val="FFFFFF"/>
                  </a:solidFill>
                  <a:effectLst/>
                  <a:uLnTx/>
                  <a:uFillTx/>
                  <a:latin typeface="Lato"/>
                  <a:ea typeface="+mn-ea"/>
                  <a:cs typeface="+mn-cs"/>
                </a:rPr>
                <a:t>Challengers</a:t>
              </a:r>
            </a:p>
          </p:txBody>
        </p:sp>
        <p:sp>
          <p:nvSpPr>
            <p:cNvPr id="158" name="Rectangle 157">
              <a:extLst>
                <a:ext uri="{FF2B5EF4-FFF2-40B4-BE49-F238E27FC236}">
                  <a16:creationId xmlns:a16="http://schemas.microsoft.com/office/drawing/2014/main" id="{EDBB3EBF-C18F-9403-7C7E-32A733D95788}"/>
                </a:ext>
              </a:extLst>
            </p:cNvPr>
            <p:cNvSpPr/>
            <p:nvPr/>
          </p:nvSpPr>
          <p:spPr>
            <a:xfrm>
              <a:off x="5774439" y="6033476"/>
              <a:ext cx="1953384" cy="235421"/>
            </a:xfrm>
            <a:prstGeom prst="rect">
              <a:avLst/>
            </a:prstGeom>
            <a:no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srgbClr val="414141"/>
                  </a:solidFill>
                  <a:effectLst/>
                  <a:uLnTx/>
                  <a:uFillTx/>
                  <a:latin typeface="Lato"/>
                  <a:ea typeface="+mn-ea"/>
                  <a:cs typeface="+mn-cs"/>
                </a:rPr>
                <a:t>Completeness of Vision</a:t>
              </a:r>
            </a:p>
          </p:txBody>
        </p:sp>
        <p:sp>
          <p:nvSpPr>
            <p:cNvPr id="159" name="Rectangle 158">
              <a:extLst>
                <a:ext uri="{FF2B5EF4-FFF2-40B4-BE49-F238E27FC236}">
                  <a16:creationId xmlns:a16="http://schemas.microsoft.com/office/drawing/2014/main" id="{E924B2E6-B025-E88F-D4C5-F98946E6E826}"/>
                </a:ext>
              </a:extLst>
            </p:cNvPr>
            <p:cNvSpPr/>
            <p:nvPr/>
          </p:nvSpPr>
          <p:spPr>
            <a:xfrm rot="16200000">
              <a:off x="4893613" y="5160234"/>
              <a:ext cx="1400447" cy="235421"/>
            </a:xfrm>
            <a:prstGeom prst="rect">
              <a:avLst/>
            </a:prstGeom>
            <a:no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1200" cap="all" spc="0" normalizeH="0" baseline="0" noProof="0" dirty="0">
                  <a:ln>
                    <a:noFill/>
                  </a:ln>
                  <a:solidFill>
                    <a:srgbClr val="414141"/>
                  </a:solidFill>
                  <a:effectLst/>
                  <a:uLnTx/>
                  <a:uFillTx/>
                  <a:latin typeface="Lato"/>
                  <a:ea typeface="+mn-ea"/>
                  <a:cs typeface="+mn-cs"/>
                </a:rPr>
                <a:t>Ability to Execute</a:t>
              </a:r>
            </a:p>
          </p:txBody>
        </p:sp>
        <p:cxnSp>
          <p:nvCxnSpPr>
            <p:cNvPr id="160" name="Straight Connector 159">
              <a:extLst>
                <a:ext uri="{FF2B5EF4-FFF2-40B4-BE49-F238E27FC236}">
                  <a16:creationId xmlns:a16="http://schemas.microsoft.com/office/drawing/2014/main" id="{BA17F152-FFB5-4585-2C55-DB99C450EAF5}"/>
                </a:ext>
              </a:extLst>
            </p:cNvPr>
            <p:cNvCxnSpPr>
              <a:cxnSpLocks/>
            </p:cNvCxnSpPr>
            <p:nvPr/>
          </p:nvCxnSpPr>
          <p:spPr>
            <a:xfrm>
              <a:off x="7924952" y="6151186"/>
              <a:ext cx="565854" cy="0"/>
            </a:xfrm>
            <a:prstGeom prst="line">
              <a:avLst/>
            </a:prstGeom>
            <a:ln w="1905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3CEACB81-7F12-B3AC-4965-D9D17A958925}"/>
                </a:ext>
              </a:extLst>
            </p:cNvPr>
            <p:cNvCxnSpPr>
              <a:cxnSpLocks/>
            </p:cNvCxnSpPr>
            <p:nvPr/>
          </p:nvCxnSpPr>
          <p:spPr>
            <a:xfrm rot="16200000">
              <a:off x="5310908" y="4000317"/>
              <a:ext cx="565854" cy="0"/>
            </a:xfrm>
            <a:prstGeom prst="line">
              <a:avLst/>
            </a:prstGeom>
            <a:ln w="19050">
              <a:solidFill>
                <a:schemeClr val="tx1"/>
              </a:solidFill>
              <a:tailEnd type="arrow" w="med" len="sm"/>
            </a:ln>
          </p:spPr>
          <p:style>
            <a:lnRef idx="1">
              <a:schemeClr val="accent1"/>
            </a:lnRef>
            <a:fillRef idx="0">
              <a:schemeClr val="accent1"/>
            </a:fillRef>
            <a:effectRef idx="0">
              <a:schemeClr val="accent1"/>
            </a:effectRef>
            <a:fontRef idx="minor">
              <a:schemeClr val="tx1"/>
            </a:fontRef>
          </p:style>
        </p:cxnSp>
      </p:grpSp>
      <p:grpSp>
        <p:nvGrpSpPr>
          <p:cNvPr id="67" name="!!Indoor Location DATA">
            <a:extLst>
              <a:ext uri="{FF2B5EF4-FFF2-40B4-BE49-F238E27FC236}">
                <a16:creationId xmlns:a16="http://schemas.microsoft.com/office/drawing/2014/main" id="{556A1250-EA3D-7235-B7F1-D57F4DFE9118}"/>
              </a:ext>
            </a:extLst>
          </p:cNvPr>
          <p:cNvGrpSpPr/>
          <p:nvPr/>
        </p:nvGrpSpPr>
        <p:grpSpPr>
          <a:xfrm>
            <a:off x="6877576" y="2918752"/>
            <a:ext cx="3121450" cy="2090587"/>
            <a:chOff x="5730256" y="2026307"/>
            <a:chExt cx="3763244" cy="2520428"/>
          </a:xfrm>
        </p:grpSpPr>
        <p:grpSp>
          <p:nvGrpSpPr>
            <p:cNvPr id="68" name="Group 67">
              <a:extLst>
                <a:ext uri="{FF2B5EF4-FFF2-40B4-BE49-F238E27FC236}">
                  <a16:creationId xmlns:a16="http://schemas.microsoft.com/office/drawing/2014/main" id="{66D285D0-7B74-E3CC-E8CB-8024392E5812}"/>
                </a:ext>
              </a:extLst>
            </p:cNvPr>
            <p:cNvGrpSpPr/>
            <p:nvPr/>
          </p:nvGrpSpPr>
          <p:grpSpPr>
            <a:xfrm>
              <a:off x="7071540" y="2061436"/>
              <a:ext cx="560366" cy="128016"/>
              <a:chOff x="7071540" y="2061436"/>
              <a:chExt cx="560366" cy="128016"/>
            </a:xfrm>
          </p:grpSpPr>
          <p:sp>
            <p:nvSpPr>
              <p:cNvPr id="110" name="Oval 109">
                <a:extLst>
                  <a:ext uri="{FF2B5EF4-FFF2-40B4-BE49-F238E27FC236}">
                    <a16:creationId xmlns:a16="http://schemas.microsoft.com/office/drawing/2014/main" id="{1D798F36-544E-A49B-9D2F-01FE511ACF85}"/>
                  </a:ext>
                </a:extLst>
              </p:cNvPr>
              <p:cNvSpPr>
                <a:spLocks noChangeAspect="1"/>
              </p:cNvSpPr>
              <p:nvPr/>
            </p:nvSpPr>
            <p:spPr>
              <a:xfrm>
                <a:off x="7071540" y="2061436"/>
                <a:ext cx="128016" cy="128016"/>
              </a:xfrm>
              <a:prstGeom prst="ellipse">
                <a:avLst/>
              </a:prstGeom>
              <a:solidFill>
                <a:schemeClr val="accent2">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endParaRPr>
              </a:p>
            </p:txBody>
          </p:sp>
          <p:sp>
            <p:nvSpPr>
              <p:cNvPr id="111" name="TextBox 110">
                <a:extLst>
                  <a:ext uri="{FF2B5EF4-FFF2-40B4-BE49-F238E27FC236}">
                    <a16:creationId xmlns:a16="http://schemas.microsoft.com/office/drawing/2014/main" id="{02FAA05B-3F2E-6463-60DD-0B36839FABF5}"/>
                  </a:ext>
                </a:extLst>
              </p:cNvPr>
              <p:cNvSpPr txBox="1"/>
              <p:nvPr/>
            </p:nvSpPr>
            <p:spPr>
              <a:xfrm>
                <a:off x="7231526" y="2061436"/>
                <a:ext cx="400380" cy="127384"/>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0095A9">
                        <a:lumMod val="75000"/>
                        <a:alpha val="30000"/>
                      </a:srgbClr>
                    </a:solidFill>
                    <a:effectLst/>
                    <a:uLnTx/>
                    <a:uFillTx/>
                    <a:latin typeface="Arial Narrow" panose="020B0606020202030204" pitchFamily="34" charset="0"/>
                    <a:ea typeface="+mn-ea"/>
                    <a:cs typeface="+mn-cs"/>
                  </a:rPr>
                  <a:t>Cisco</a:t>
                </a:r>
              </a:p>
            </p:txBody>
          </p:sp>
        </p:grpSp>
        <p:grpSp>
          <p:nvGrpSpPr>
            <p:cNvPr id="69" name="Group 68">
              <a:extLst>
                <a:ext uri="{FF2B5EF4-FFF2-40B4-BE49-F238E27FC236}">
                  <a16:creationId xmlns:a16="http://schemas.microsoft.com/office/drawing/2014/main" id="{446844C3-C930-B64D-5F0E-B5AAC1ED5EE5}"/>
                </a:ext>
              </a:extLst>
            </p:cNvPr>
            <p:cNvGrpSpPr/>
            <p:nvPr/>
          </p:nvGrpSpPr>
          <p:grpSpPr>
            <a:xfrm>
              <a:off x="6913374" y="2318610"/>
              <a:ext cx="636304" cy="291077"/>
              <a:chOff x="6883100" y="1898375"/>
              <a:chExt cx="636304" cy="291077"/>
            </a:xfrm>
          </p:grpSpPr>
          <p:sp>
            <p:nvSpPr>
              <p:cNvPr id="108" name="Oval 107">
                <a:extLst>
                  <a:ext uri="{FF2B5EF4-FFF2-40B4-BE49-F238E27FC236}">
                    <a16:creationId xmlns:a16="http://schemas.microsoft.com/office/drawing/2014/main" id="{FC27F89D-0C1F-53A9-78C5-CFAC603A66C5}"/>
                  </a:ext>
                </a:extLst>
              </p:cNvPr>
              <p:cNvSpPr>
                <a:spLocks noChangeAspect="1"/>
              </p:cNvSpPr>
              <p:nvPr/>
            </p:nvSpPr>
            <p:spPr>
              <a:xfrm>
                <a:off x="7137244" y="2061436"/>
                <a:ext cx="128016" cy="128016"/>
              </a:xfrm>
              <a:prstGeom prst="ellipse">
                <a:avLst/>
              </a:prstGeom>
              <a:solidFill>
                <a:schemeClr val="accent2">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endParaRPr>
              </a:p>
            </p:txBody>
          </p:sp>
          <p:sp>
            <p:nvSpPr>
              <p:cNvPr id="109" name="TextBox 108">
                <a:extLst>
                  <a:ext uri="{FF2B5EF4-FFF2-40B4-BE49-F238E27FC236}">
                    <a16:creationId xmlns:a16="http://schemas.microsoft.com/office/drawing/2014/main" id="{DD1B84BE-4D56-62AB-511F-24063DB4EEAC}"/>
                  </a:ext>
                </a:extLst>
              </p:cNvPr>
              <p:cNvSpPr txBox="1"/>
              <p:nvPr/>
            </p:nvSpPr>
            <p:spPr>
              <a:xfrm>
                <a:off x="6883100" y="1898375"/>
                <a:ext cx="636304" cy="127384"/>
              </a:xfrm>
              <a:prstGeom prst="rect">
                <a:avLst/>
              </a:prstGeom>
              <a:noFill/>
            </p:spPr>
            <p:txBody>
              <a:bodyPr wrap="none" lIns="0" tIns="0" rIns="0" bIns="0" rtlCol="0" anchor="ctr" anchorCtr="0">
                <a:noAutofit/>
              </a:bodyPr>
              <a:lstStyle/>
              <a:p>
                <a:pPr marL="0" marR="0" lvl="0" indent="0" algn="ctr"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0095A9">
                        <a:lumMod val="75000"/>
                        <a:alpha val="30000"/>
                      </a:srgbClr>
                    </a:solidFill>
                    <a:effectLst/>
                    <a:uLnTx/>
                    <a:uFillTx/>
                    <a:latin typeface="Arial Narrow" panose="020B0606020202030204" pitchFamily="34" charset="0"/>
                    <a:ea typeface="+mn-ea"/>
                    <a:cs typeface="+mn-cs"/>
                  </a:rPr>
                  <a:t>HID Global</a:t>
                </a:r>
              </a:p>
            </p:txBody>
          </p:sp>
        </p:grpSp>
        <p:grpSp>
          <p:nvGrpSpPr>
            <p:cNvPr id="70" name="Group 69">
              <a:extLst>
                <a:ext uri="{FF2B5EF4-FFF2-40B4-BE49-F238E27FC236}">
                  <a16:creationId xmlns:a16="http://schemas.microsoft.com/office/drawing/2014/main" id="{9B0E19D6-5E98-A376-549D-CADF45136E49}"/>
                </a:ext>
              </a:extLst>
            </p:cNvPr>
            <p:cNvGrpSpPr/>
            <p:nvPr/>
          </p:nvGrpSpPr>
          <p:grpSpPr>
            <a:xfrm>
              <a:off x="5730256" y="2597847"/>
              <a:ext cx="1437262" cy="128016"/>
              <a:chOff x="5762294" y="2061436"/>
              <a:chExt cx="1437262" cy="128016"/>
            </a:xfrm>
          </p:grpSpPr>
          <p:sp>
            <p:nvSpPr>
              <p:cNvPr id="106" name="Oval 105">
                <a:extLst>
                  <a:ext uri="{FF2B5EF4-FFF2-40B4-BE49-F238E27FC236}">
                    <a16:creationId xmlns:a16="http://schemas.microsoft.com/office/drawing/2014/main" id="{77506A07-1ABE-45FF-366D-71AA5215922D}"/>
                  </a:ext>
                </a:extLst>
              </p:cNvPr>
              <p:cNvSpPr>
                <a:spLocks noChangeAspect="1"/>
              </p:cNvSpPr>
              <p:nvPr/>
            </p:nvSpPr>
            <p:spPr>
              <a:xfrm>
                <a:off x="7071540" y="2061436"/>
                <a:ext cx="128016" cy="128016"/>
              </a:xfrm>
              <a:prstGeom prst="ellipse">
                <a:avLst/>
              </a:prstGeom>
              <a:solidFill>
                <a:schemeClr val="accent2">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endParaRPr>
              </a:p>
            </p:txBody>
          </p:sp>
          <p:sp>
            <p:nvSpPr>
              <p:cNvPr id="107" name="TextBox 106">
                <a:extLst>
                  <a:ext uri="{FF2B5EF4-FFF2-40B4-BE49-F238E27FC236}">
                    <a16:creationId xmlns:a16="http://schemas.microsoft.com/office/drawing/2014/main" id="{1AF74B69-BB10-CB80-DFDE-BA24213B0B53}"/>
                  </a:ext>
                </a:extLst>
              </p:cNvPr>
              <p:cNvSpPr txBox="1"/>
              <p:nvPr/>
            </p:nvSpPr>
            <p:spPr>
              <a:xfrm>
                <a:off x="5762294" y="2061436"/>
                <a:ext cx="1260012" cy="127384"/>
              </a:xfrm>
              <a:prstGeom prst="rect">
                <a:avLst/>
              </a:prstGeom>
              <a:noFill/>
            </p:spPr>
            <p:txBody>
              <a:bodyPr wrap="none" lIns="0" tIns="0" rIns="0" bIns="0" rtlCol="0" anchor="ctr" anchorCtr="0">
                <a:noAutofit/>
              </a:bodyPr>
              <a:lstStyle/>
              <a:p>
                <a:pPr marL="0" marR="0" lvl="0" indent="0" algn="r"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0095A9">
                        <a:lumMod val="75000"/>
                        <a:alpha val="30000"/>
                      </a:srgbClr>
                    </a:solidFill>
                    <a:effectLst/>
                    <a:uLnTx/>
                    <a:uFillTx/>
                    <a:latin typeface="Arial Narrow" panose="020B0606020202030204" pitchFamily="34" charset="0"/>
                    <a:ea typeface="+mn-ea"/>
                    <a:cs typeface="+mn-cs"/>
                  </a:rPr>
                  <a:t>STANLEY Healthcare</a:t>
                </a:r>
              </a:p>
            </p:txBody>
          </p:sp>
        </p:grpSp>
        <p:grpSp>
          <p:nvGrpSpPr>
            <p:cNvPr id="71" name="Group 70">
              <a:extLst>
                <a:ext uri="{FF2B5EF4-FFF2-40B4-BE49-F238E27FC236}">
                  <a16:creationId xmlns:a16="http://schemas.microsoft.com/office/drawing/2014/main" id="{99C43859-C520-B063-45D8-05F3FDD3BD59}"/>
                </a:ext>
              </a:extLst>
            </p:cNvPr>
            <p:cNvGrpSpPr/>
            <p:nvPr/>
          </p:nvGrpSpPr>
          <p:grpSpPr>
            <a:xfrm>
              <a:off x="6913374" y="2696984"/>
              <a:ext cx="636304" cy="273869"/>
              <a:chOff x="6883100" y="1690962"/>
              <a:chExt cx="636304" cy="273869"/>
            </a:xfrm>
          </p:grpSpPr>
          <p:sp>
            <p:nvSpPr>
              <p:cNvPr id="104" name="Oval 103">
                <a:extLst>
                  <a:ext uri="{FF2B5EF4-FFF2-40B4-BE49-F238E27FC236}">
                    <a16:creationId xmlns:a16="http://schemas.microsoft.com/office/drawing/2014/main" id="{BB658BF3-D725-2A21-BEE4-BD13D9870432}"/>
                  </a:ext>
                </a:extLst>
              </p:cNvPr>
              <p:cNvSpPr>
                <a:spLocks noChangeAspect="1"/>
              </p:cNvSpPr>
              <p:nvPr/>
            </p:nvSpPr>
            <p:spPr>
              <a:xfrm>
                <a:off x="7137244" y="1690962"/>
                <a:ext cx="128016" cy="128016"/>
              </a:xfrm>
              <a:prstGeom prst="ellipse">
                <a:avLst/>
              </a:prstGeom>
              <a:solidFill>
                <a:schemeClr val="accent2">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endParaRPr>
              </a:p>
            </p:txBody>
          </p:sp>
          <p:sp>
            <p:nvSpPr>
              <p:cNvPr id="105" name="TextBox 104">
                <a:extLst>
                  <a:ext uri="{FF2B5EF4-FFF2-40B4-BE49-F238E27FC236}">
                    <a16:creationId xmlns:a16="http://schemas.microsoft.com/office/drawing/2014/main" id="{F3F208CE-A0B5-E16C-5700-9F7502DF0BB5}"/>
                  </a:ext>
                </a:extLst>
              </p:cNvPr>
              <p:cNvSpPr txBox="1"/>
              <p:nvPr/>
            </p:nvSpPr>
            <p:spPr>
              <a:xfrm>
                <a:off x="6883100" y="1837447"/>
                <a:ext cx="636304" cy="127384"/>
              </a:xfrm>
              <a:prstGeom prst="rect">
                <a:avLst/>
              </a:prstGeom>
              <a:noFill/>
            </p:spPr>
            <p:txBody>
              <a:bodyPr wrap="none" lIns="0" tIns="0" rIns="0" bIns="0" rtlCol="0" anchor="ctr" anchorCtr="0">
                <a:noAutofit/>
              </a:bodyPr>
              <a:lstStyle/>
              <a:p>
                <a:pPr marL="0" marR="0" lvl="0" indent="0" algn="ctr"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0095A9">
                        <a:lumMod val="75000"/>
                        <a:alpha val="30000"/>
                      </a:srgbClr>
                    </a:solidFill>
                    <a:effectLst/>
                    <a:uLnTx/>
                    <a:uFillTx/>
                    <a:latin typeface="Arial Narrow" panose="020B0606020202030204" pitchFamily="34" charset="0"/>
                    <a:ea typeface="+mn-ea"/>
                    <a:cs typeface="+mn-cs"/>
                  </a:rPr>
                  <a:t>Cen Trak</a:t>
                </a:r>
              </a:p>
            </p:txBody>
          </p:sp>
        </p:grpSp>
        <p:grpSp>
          <p:nvGrpSpPr>
            <p:cNvPr id="72" name="Group 71">
              <a:extLst>
                <a:ext uri="{FF2B5EF4-FFF2-40B4-BE49-F238E27FC236}">
                  <a16:creationId xmlns:a16="http://schemas.microsoft.com/office/drawing/2014/main" id="{CFE8BAD3-5943-E16B-26AB-1BA1F20FB609}"/>
                </a:ext>
              </a:extLst>
            </p:cNvPr>
            <p:cNvGrpSpPr/>
            <p:nvPr/>
          </p:nvGrpSpPr>
          <p:grpSpPr>
            <a:xfrm>
              <a:off x="8289988" y="2026307"/>
              <a:ext cx="1203512" cy="128016"/>
              <a:chOff x="7071540" y="2061436"/>
              <a:chExt cx="1203512" cy="128016"/>
            </a:xfrm>
          </p:grpSpPr>
          <p:sp>
            <p:nvSpPr>
              <p:cNvPr id="102" name="Oval 101">
                <a:extLst>
                  <a:ext uri="{FF2B5EF4-FFF2-40B4-BE49-F238E27FC236}">
                    <a16:creationId xmlns:a16="http://schemas.microsoft.com/office/drawing/2014/main" id="{24492490-1D2C-90CF-B33F-DA8722200A23}"/>
                  </a:ext>
                </a:extLst>
              </p:cNvPr>
              <p:cNvSpPr>
                <a:spLocks noChangeAspect="1"/>
              </p:cNvSpPr>
              <p:nvPr/>
            </p:nvSpPr>
            <p:spPr>
              <a:xfrm>
                <a:off x="7071540" y="2061436"/>
                <a:ext cx="128016" cy="128016"/>
              </a:xfrm>
              <a:prstGeom prst="ellipse">
                <a:avLst/>
              </a:prstGeom>
              <a:solidFill>
                <a:schemeClr val="accent2">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endParaRPr>
              </a:p>
            </p:txBody>
          </p:sp>
          <p:sp>
            <p:nvSpPr>
              <p:cNvPr id="103" name="TextBox 102">
                <a:extLst>
                  <a:ext uri="{FF2B5EF4-FFF2-40B4-BE49-F238E27FC236}">
                    <a16:creationId xmlns:a16="http://schemas.microsoft.com/office/drawing/2014/main" id="{3A800D9B-8CCF-24CC-6E52-CB0DD39520EB}"/>
                  </a:ext>
                </a:extLst>
              </p:cNvPr>
              <p:cNvSpPr txBox="1"/>
              <p:nvPr/>
            </p:nvSpPr>
            <p:spPr>
              <a:xfrm>
                <a:off x="7231525" y="2061436"/>
                <a:ext cx="1043527" cy="127384"/>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0095A9">
                        <a:lumMod val="75000"/>
                        <a:alpha val="30000"/>
                      </a:srgbClr>
                    </a:solidFill>
                    <a:effectLst/>
                    <a:uLnTx/>
                    <a:uFillTx/>
                    <a:latin typeface="Arial Narrow" panose="020B0606020202030204" pitchFamily="34" charset="0"/>
                    <a:ea typeface="+mn-ea"/>
                    <a:cs typeface="+mn-cs"/>
                  </a:rPr>
                  <a:t>Zebra Technologies</a:t>
                </a:r>
              </a:p>
            </p:txBody>
          </p:sp>
        </p:grpSp>
        <p:grpSp>
          <p:nvGrpSpPr>
            <p:cNvPr id="73" name="Group 72">
              <a:extLst>
                <a:ext uri="{FF2B5EF4-FFF2-40B4-BE49-F238E27FC236}">
                  <a16:creationId xmlns:a16="http://schemas.microsoft.com/office/drawing/2014/main" id="{5BD53DE2-B82B-F704-BF8F-B2CEA5D987BC}"/>
                </a:ext>
              </a:extLst>
            </p:cNvPr>
            <p:cNvGrpSpPr/>
            <p:nvPr/>
          </p:nvGrpSpPr>
          <p:grpSpPr>
            <a:xfrm>
              <a:off x="8046510" y="2318610"/>
              <a:ext cx="636304" cy="291077"/>
              <a:chOff x="6883100" y="1898375"/>
              <a:chExt cx="636304" cy="291077"/>
            </a:xfrm>
          </p:grpSpPr>
          <p:sp>
            <p:nvSpPr>
              <p:cNvPr id="100" name="Oval 99">
                <a:extLst>
                  <a:ext uri="{FF2B5EF4-FFF2-40B4-BE49-F238E27FC236}">
                    <a16:creationId xmlns:a16="http://schemas.microsoft.com/office/drawing/2014/main" id="{D2032E72-51C3-8BE8-E2B3-15ACE9D59A07}"/>
                  </a:ext>
                </a:extLst>
              </p:cNvPr>
              <p:cNvSpPr>
                <a:spLocks noChangeAspect="1"/>
              </p:cNvSpPr>
              <p:nvPr/>
            </p:nvSpPr>
            <p:spPr>
              <a:xfrm>
                <a:off x="7137244" y="2061436"/>
                <a:ext cx="128016" cy="128016"/>
              </a:xfrm>
              <a:prstGeom prst="ellipse">
                <a:avLst/>
              </a:prstGeom>
              <a:solidFill>
                <a:schemeClr val="accent2">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95A9">
                      <a:lumMod val="75000"/>
                    </a:srgbClr>
                  </a:solidFill>
                  <a:effectLst/>
                  <a:uLnTx/>
                  <a:uFillTx/>
                  <a:latin typeface="Arial Narrow" panose="020B0606020202030204" pitchFamily="34" charset="0"/>
                  <a:ea typeface="+mn-ea"/>
                  <a:cs typeface="+mn-cs"/>
                </a:endParaRPr>
              </a:p>
            </p:txBody>
          </p:sp>
          <p:sp>
            <p:nvSpPr>
              <p:cNvPr id="101" name="TextBox 100">
                <a:extLst>
                  <a:ext uri="{FF2B5EF4-FFF2-40B4-BE49-F238E27FC236}">
                    <a16:creationId xmlns:a16="http://schemas.microsoft.com/office/drawing/2014/main" id="{C45C01E8-3721-F879-C509-9F41DF68D3E2}"/>
                  </a:ext>
                </a:extLst>
              </p:cNvPr>
              <p:cNvSpPr txBox="1"/>
              <p:nvPr/>
            </p:nvSpPr>
            <p:spPr>
              <a:xfrm>
                <a:off x="6883100" y="1898375"/>
                <a:ext cx="636304" cy="127384"/>
              </a:xfrm>
              <a:prstGeom prst="rect">
                <a:avLst/>
              </a:prstGeom>
              <a:noFill/>
            </p:spPr>
            <p:txBody>
              <a:bodyPr wrap="none" lIns="0" tIns="0" rIns="0" bIns="0" rtlCol="0" anchor="ctr" anchorCtr="0">
                <a:noAutofit/>
              </a:bodyPr>
              <a:lstStyle/>
              <a:p>
                <a:pPr marL="0" marR="0" lvl="0" indent="0" algn="ctr"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err="1">
                    <a:ln>
                      <a:noFill/>
                    </a:ln>
                    <a:solidFill>
                      <a:srgbClr val="0095A9">
                        <a:lumMod val="75000"/>
                        <a:alpha val="30000"/>
                      </a:srgbClr>
                    </a:solidFill>
                    <a:effectLst/>
                    <a:uLnTx/>
                    <a:uFillTx/>
                    <a:latin typeface="Arial Narrow" panose="020B0606020202030204" pitchFamily="34" charset="0"/>
                    <a:ea typeface="+mn-ea"/>
                    <a:cs typeface="+mn-cs"/>
                  </a:rPr>
                  <a:t>Ubisense</a:t>
                </a:r>
                <a:endParaRPr kumimoji="0" lang="en-US" sz="1000" b="0" i="0" u="none" strike="noStrike" kern="1200" cap="none" spc="0" normalizeH="0" baseline="0" noProof="0" dirty="0">
                  <a:ln>
                    <a:noFill/>
                  </a:ln>
                  <a:solidFill>
                    <a:srgbClr val="0095A9">
                      <a:lumMod val="75000"/>
                      <a:alpha val="30000"/>
                    </a:srgbClr>
                  </a:solidFill>
                  <a:effectLst/>
                  <a:uLnTx/>
                  <a:uFillTx/>
                  <a:latin typeface="Arial Narrow" panose="020B0606020202030204" pitchFamily="34" charset="0"/>
                  <a:ea typeface="+mn-ea"/>
                  <a:cs typeface="+mn-cs"/>
                </a:endParaRPr>
              </a:p>
            </p:txBody>
          </p:sp>
        </p:grpSp>
        <p:grpSp>
          <p:nvGrpSpPr>
            <p:cNvPr id="74" name="Group 73">
              <a:extLst>
                <a:ext uri="{FF2B5EF4-FFF2-40B4-BE49-F238E27FC236}">
                  <a16:creationId xmlns:a16="http://schemas.microsoft.com/office/drawing/2014/main" id="{3C22A2EC-DAD2-8932-7B9F-E821A427DC1C}"/>
                </a:ext>
              </a:extLst>
            </p:cNvPr>
            <p:cNvGrpSpPr/>
            <p:nvPr/>
          </p:nvGrpSpPr>
          <p:grpSpPr>
            <a:xfrm>
              <a:off x="7745687" y="2661855"/>
              <a:ext cx="645062" cy="128016"/>
              <a:chOff x="6554494" y="2061436"/>
              <a:chExt cx="645062" cy="128016"/>
            </a:xfrm>
          </p:grpSpPr>
          <p:sp>
            <p:nvSpPr>
              <p:cNvPr id="98" name="Oval 97">
                <a:extLst>
                  <a:ext uri="{FF2B5EF4-FFF2-40B4-BE49-F238E27FC236}">
                    <a16:creationId xmlns:a16="http://schemas.microsoft.com/office/drawing/2014/main" id="{FF879F0C-7A1B-C275-9683-71743BDB2919}"/>
                  </a:ext>
                </a:extLst>
              </p:cNvPr>
              <p:cNvSpPr>
                <a:spLocks noChangeAspect="1"/>
              </p:cNvSpPr>
              <p:nvPr/>
            </p:nvSpPr>
            <p:spPr>
              <a:xfrm>
                <a:off x="7071540" y="2061436"/>
                <a:ext cx="128016" cy="128016"/>
              </a:xfrm>
              <a:prstGeom prst="ellipse">
                <a:avLst/>
              </a:prstGeom>
              <a:solidFill>
                <a:schemeClr val="accent2">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95A9">
                      <a:lumMod val="75000"/>
                    </a:srgbClr>
                  </a:solidFill>
                  <a:effectLst/>
                  <a:uLnTx/>
                  <a:uFillTx/>
                  <a:latin typeface="Arial Narrow" panose="020B0606020202030204" pitchFamily="34" charset="0"/>
                  <a:ea typeface="+mn-ea"/>
                  <a:cs typeface="+mn-cs"/>
                </a:endParaRPr>
              </a:p>
            </p:txBody>
          </p:sp>
          <p:sp>
            <p:nvSpPr>
              <p:cNvPr id="99" name="TextBox 98">
                <a:extLst>
                  <a:ext uri="{FF2B5EF4-FFF2-40B4-BE49-F238E27FC236}">
                    <a16:creationId xmlns:a16="http://schemas.microsoft.com/office/drawing/2014/main" id="{E9D4FDA5-69AC-86B1-C90B-6088130E641A}"/>
                  </a:ext>
                </a:extLst>
              </p:cNvPr>
              <p:cNvSpPr txBox="1"/>
              <p:nvPr/>
            </p:nvSpPr>
            <p:spPr>
              <a:xfrm>
                <a:off x="6554494" y="2061436"/>
                <a:ext cx="467812" cy="127384"/>
              </a:xfrm>
              <a:prstGeom prst="rect">
                <a:avLst/>
              </a:prstGeom>
              <a:noFill/>
            </p:spPr>
            <p:txBody>
              <a:bodyPr wrap="none" lIns="0" tIns="0" rIns="0" bIns="0" rtlCol="0" anchor="ctr" anchorCtr="0">
                <a:noAutofit/>
              </a:bodyPr>
              <a:lstStyle/>
              <a:p>
                <a:pPr marL="0" marR="0" lvl="0" indent="0" algn="r"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err="1">
                    <a:ln>
                      <a:noFill/>
                    </a:ln>
                    <a:solidFill>
                      <a:srgbClr val="0095A9">
                        <a:lumMod val="75000"/>
                        <a:alpha val="30000"/>
                      </a:srgbClr>
                    </a:solidFill>
                    <a:effectLst/>
                    <a:uLnTx/>
                    <a:uFillTx/>
                    <a:latin typeface="Arial Narrow" panose="020B0606020202030204" pitchFamily="34" charset="0"/>
                    <a:ea typeface="+mn-ea"/>
                    <a:cs typeface="+mn-cs"/>
                  </a:rPr>
                  <a:t>Inpixon</a:t>
                </a:r>
                <a:endParaRPr kumimoji="0" lang="en-US" sz="1000" b="0" i="0" u="none" strike="noStrike" kern="1200" cap="none" spc="0" normalizeH="0" baseline="0" noProof="0" dirty="0">
                  <a:ln>
                    <a:noFill/>
                  </a:ln>
                  <a:solidFill>
                    <a:srgbClr val="0095A9">
                      <a:lumMod val="75000"/>
                      <a:alpha val="30000"/>
                    </a:srgbClr>
                  </a:solidFill>
                  <a:effectLst/>
                  <a:uLnTx/>
                  <a:uFillTx/>
                  <a:latin typeface="Arial Narrow" panose="020B0606020202030204" pitchFamily="34" charset="0"/>
                  <a:ea typeface="+mn-ea"/>
                  <a:cs typeface="+mn-cs"/>
                </a:endParaRPr>
              </a:p>
            </p:txBody>
          </p:sp>
        </p:grpSp>
        <p:grpSp>
          <p:nvGrpSpPr>
            <p:cNvPr id="75" name="Group 74">
              <a:extLst>
                <a:ext uri="{FF2B5EF4-FFF2-40B4-BE49-F238E27FC236}">
                  <a16:creationId xmlns:a16="http://schemas.microsoft.com/office/drawing/2014/main" id="{50C87817-61B0-8484-D5E5-9255B30F8D32}"/>
                </a:ext>
              </a:extLst>
            </p:cNvPr>
            <p:cNvGrpSpPr/>
            <p:nvPr/>
          </p:nvGrpSpPr>
          <p:grpSpPr>
            <a:xfrm>
              <a:off x="8135016" y="2808505"/>
              <a:ext cx="691228" cy="175303"/>
              <a:chOff x="7071540" y="2014149"/>
              <a:chExt cx="691228" cy="175303"/>
            </a:xfrm>
          </p:grpSpPr>
          <p:sp>
            <p:nvSpPr>
              <p:cNvPr id="96" name="Oval 95">
                <a:extLst>
                  <a:ext uri="{FF2B5EF4-FFF2-40B4-BE49-F238E27FC236}">
                    <a16:creationId xmlns:a16="http://schemas.microsoft.com/office/drawing/2014/main" id="{45F16F56-E48E-C96F-387E-0B4F47F91A5E}"/>
                  </a:ext>
                </a:extLst>
              </p:cNvPr>
              <p:cNvSpPr>
                <a:spLocks noChangeAspect="1"/>
              </p:cNvSpPr>
              <p:nvPr/>
            </p:nvSpPr>
            <p:spPr>
              <a:xfrm>
                <a:off x="7071540" y="2061436"/>
                <a:ext cx="128016" cy="128016"/>
              </a:xfrm>
              <a:prstGeom prst="ellipse">
                <a:avLst/>
              </a:prstGeom>
              <a:solidFill>
                <a:schemeClr val="accent2">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95A9">
                      <a:lumMod val="75000"/>
                    </a:srgbClr>
                  </a:solidFill>
                  <a:effectLst/>
                  <a:uLnTx/>
                  <a:uFillTx/>
                  <a:latin typeface="Arial Narrow" panose="020B0606020202030204" pitchFamily="34" charset="0"/>
                  <a:ea typeface="+mn-ea"/>
                  <a:cs typeface="+mn-cs"/>
                </a:endParaRPr>
              </a:p>
            </p:txBody>
          </p:sp>
          <p:sp>
            <p:nvSpPr>
              <p:cNvPr id="97" name="TextBox 96">
                <a:extLst>
                  <a:ext uri="{FF2B5EF4-FFF2-40B4-BE49-F238E27FC236}">
                    <a16:creationId xmlns:a16="http://schemas.microsoft.com/office/drawing/2014/main" id="{335B6E2F-C940-AA2C-2541-AA879955B1F8}"/>
                  </a:ext>
                </a:extLst>
              </p:cNvPr>
              <p:cNvSpPr txBox="1"/>
              <p:nvPr/>
            </p:nvSpPr>
            <p:spPr>
              <a:xfrm>
                <a:off x="7231525" y="2014149"/>
                <a:ext cx="531243" cy="127384"/>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err="1">
                    <a:ln>
                      <a:noFill/>
                    </a:ln>
                    <a:solidFill>
                      <a:srgbClr val="0095A9">
                        <a:lumMod val="75000"/>
                        <a:alpha val="30000"/>
                      </a:srgbClr>
                    </a:solidFill>
                    <a:effectLst/>
                    <a:uLnTx/>
                    <a:uFillTx/>
                    <a:latin typeface="Arial Narrow" panose="020B0606020202030204" pitchFamily="34" charset="0"/>
                    <a:ea typeface="+mn-ea"/>
                    <a:cs typeface="+mn-cs"/>
                  </a:rPr>
                  <a:t>AiRISTA</a:t>
                </a:r>
                <a:endParaRPr kumimoji="0" lang="en-US" sz="1000" b="0" i="0" u="none" strike="noStrike" kern="1200" cap="none" spc="0" normalizeH="0" baseline="0" noProof="0" dirty="0">
                  <a:ln>
                    <a:noFill/>
                  </a:ln>
                  <a:solidFill>
                    <a:srgbClr val="0095A9">
                      <a:lumMod val="75000"/>
                      <a:alpha val="30000"/>
                    </a:srgbClr>
                  </a:solidFill>
                  <a:effectLst/>
                  <a:uLnTx/>
                  <a:uFillTx/>
                  <a:latin typeface="Arial Narrow" panose="020B0606020202030204" pitchFamily="34" charset="0"/>
                  <a:ea typeface="+mn-ea"/>
                  <a:cs typeface="+mn-cs"/>
                </a:endParaRPr>
              </a:p>
            </p:txBody>
          </p:sp>
        </p:grpSp>
        <p:grpSp>
          <p:nvGrpSpPr>
            <p:cNvPr id="76" name="Group 75">
              <a:extLst>
                <a:ext uri="{FF2B5EF4-FFF2-40B4-BE49-F238E27FC236}">
                  <a16:creationId xmlns:a16="http://schemas.microsoft.com/office/drawing/2014/main" id="{EE114F76-00DA-A649-F07E-732ED526B70D}"/>
                </a:ext>
              </a:extLst>
            </p:cNvPr>
            <p:cNvGrpSpPr/>
            <p:nvPr/>
          </p:nvGrpSpPr>
          <p:grpSpPr>
            <a:xfrm>
              <a:off x="6820163" y="3622342"/>
              <a:ext cx="566694" cy="128016"/>
              <a:chOff x="6632862" y="2061436"/>
              <a:chExt cx="566694" cy="128016"/>
            </a:xfrm>
          </p:grpSpPr>
          <p:sp>
            <p:nvSpPr>
              <p:cNvPr id="94" name="Oval 93">
                <a:extLst>
                  <a:ext uri="{FF2B5EF4-FFF2-40B4-BE49-F238E27FC236}">
                    <a16:creationId xmlns:a16="http://schemas.microsoft.com/office/drawing/2014/main" id="{6493F84C-0F48-0084-39F7-C9074B2CF3A3}"/>
                  </a:ext>
                </a:extLst>
              </p:cNvPr>
              <p:cNvSpPr>
                <a:spLocks noChangeAspect="1"/>
              </p:cNvSpPr>
              <p:nvPr/>
            </p:nvSpPr>
            <p:spPr>
              <a:xfrm>
                <a:off x="7071540" y="2061436"/>
                <a:ext cx="128016" cy="128016"/>
              </a:xfrm>
              <a:prstGeom prst="ellipse">
                <a:avLst/>
              </a:prstGeom>
              <a:solidFill>
                <a:schemeClr val="accent2">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95A9">
                      <a:lumMod val="75000"/>
                    </a:srgbClr>
                  </a:solidFill>
                  <a:effectLst/>
                  <a:uLnTx/>
                  <a:uFillTx/>
                  <a:latin typeface="Arial Narrow" panose="020B0606020202030204" pitchFamily="34" charset="0"/>
                  <a:ea typeface="+mn-ea"/>
                  <a:cs typeface="+mn-cs"/>
                </a:endParaRPr>
              </a:p>
            </p:txBody>
          </p:sp>
          <p:sp>
            <p:nvSpPr>
              <p:cNvPr id="95" name="TextBox 94">
                <a:extLst>
                  <a:ext uri="{FF2B5EF4-FFF2-40B4-BE49-F238E27FC236}">
                    <a16:creationId xmlns:a16="http://schemas.microsoft.com/office/drawing/2014/main" id="{86ED1ACB-C025-24DC-A994-DB0F72E9FDA2}"/>
                  </a:ext>
                </a:extLst>
              </p:cNvPr>
              <p:cNvSpPr txBox="1"/>
              <p:nvPr/>
            </p:nvSpPr>
            <p:spPr>
              <a:xfrm>
                <a:off x="6632862" y="2061436"/>
                <a:ext cx="389443" cy="127384"/>
              </a:xfrm>
              <a:prstGeom prst="rect">
                <a:avLst/>
              </a:prstGeom>
              <a:noFill/>
            </p:spPr>
            <p:txBody>
              <a:bodyPr wrap="none" lIns="0" tIns="0" rIns="0" bIns="0" rtlCol="0" anchor="ctr" anchorCtr="0">
                <a:noAutofit/>
              </a:bodyPr>
              <a:lstStyle/>
              <a:p>
                <a:pPr marL="0" marR="0" lvl="0" indent="0" algn="r"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err="1">
                    <a:ln>
                      <a:noFill/>
                    </a:ln>
                    <a:solidFill>
                      <a:srgbClr val="0095A9">
                        <a:lumMod val="75000"/>
                        <a:alpha val="30000"/>
                      </a:srgbClr>
                    </a:solidFill>
                    <a:effectLst/>
                    <a:uLnTx/>
                    <a:uFillTx/>
                    <a:latin typeface="Arial Narrow" panose="020B0606020202030204" pitchFamily="34" charset="0"/>
                    <a:ea typeface="+mn-ea"/>
                    <a:cs typeface="+mn-cs"/>
                  </a:rPr>
                  <a:t>Sonitor</a:t>
                </a:r>
                <a:endParaRPr kumimoji="0" lang="en-US" sz="1000" b="0" i="0" u="none" strike="noStrike" kern="1200" cap="none" spc="0" normalizeH="0" baseline="0" noProof="0" dirty="0">
                  <a:ln>
                    <a:noFill/>
                  </a:ln>
                  <a:solidFill>
                    <a:srgbClr val="0095A9">
                      <a:lumMod val="75000"/>
                      <a:alpha val="30000"/>
                    </a:srgbClr>
                  </a:solidFill>
                  <a:effectLst/>
                  <a:uLnTx/>
                  <a:uFillTx/>
                  <a:latin typeface="Arial Narrow" panose="020B0606020202030204" pitchFamily="34" charset="0"/>
                  <a:ea typeface="+mn-ea"/>
                  <a:cs typeface="+mn-cs"/>
                </a:endParaRPr>
              </a:p>
            </p:txBody>
          </p:sp>
        </p:grpSp>
        <p:grpSp>
          <p:nvGrpSpPr>
            <p:cNvPr id="77" name="Group 76">
              <a:extLst>
                <a:ext uri="{FF2B5EF4-FFF2-40B4-BE49-F238E27FC236}">
                  <a16:creationId xmlns:a16="http://schemas.microsoft.com/office/drawing/2014/main" id="{ADB3A4D4-8221-1603-8EEA-2142D2CAF42F}"/>
                </a:ext>
              </a:extLst>
            </p:cNvPr>
            <p:cNvGrpSpPr/>
            <p:nvPr/>
          </p:nvGrpSpPr>
          <p:grpSpPr>
            <a:xfrm>
              <a:off x="6671906" y="3903248"/>
              <a:ext cx="813554" cy="128016"/>
              <a:chOff x="6386002" y="2061436"/>
              <a:chExt cx="813554" cy="128016"/>
            </a:xfrm>
          </p:grpSpPr>
          <p:sp>
            <p:nvSpPr>
              <p:cNvPr id="92" name="Oval 91">
                <a:extLst>
                  <a:ext uri="{FF2B5EF4-FFF2-40B4-BE49-F238E27FC236}">
                    <a16:creationId xmlns:a16="http://schemas.microsoft.com/office/drawing/2014/main" id="{F831B5AF-36CE-5B31-1433-EF3C7FC7F080}"/>
                  </a:ext>
                </a:extLst>
              </p:cNvPr>
              <p:cNvSpPr>
                <a:spLocks noChangeAspect="1"/>
              </p:cNvSpPr>
              <p:nvPr/>
            </p:nvSpPr>
            <p:spPr>
              <a:xfrm>
                <a:off x="7071540" y="2061436"/>
                <a:ext cx="128016" cy="128016"/>
              </a:xfrm>
              <a:prstGeom prst="ellipse">
                <a:avLst/>
              </a:prstGeom>
              <a:solidFill>
                <a:schemeClr val="accent2">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95A9">
                      <a:lumMod val="75000"/>
                    </a:srgbClr>
                  </a:solidFill>
                  <a:effectLst/>
                  <a:uLnTx/>
                  <a:uFillTx/>
                  <a:latin typeface="Arial Narrow" panose="020B0606020202030204" pitchFamily="34" charset="0"/>
                  <a:ea typeface="+mn-ea"/>
                  <a:cs typeface="+mn-cs"/>
                </a:endParaRPr>
              </a:p>
            </p:txBody>
          </p:sp>
          <p:sp>
            <p:nvSpPr>
              <p:cNvPr id="93" name="TextBox 92">
                <a:extLst>
                  <a:ext uri="{FF2B5EF4-FFF2-40B4-BE49-F238E27FC236}">
                    <a16:creationId xmlns:a16="http://schemas.microsoft.com/office/drawing/2014/main" id="{2274C8F6-AD12-3FFE-EF97-F1583030CF92}"/>
                  </a:ext>
                </a:extLst>
              </p:cNvPr>
              <p:cNvSpPr txBox="1"/>
              <p:nvPr/>
            </p:nvSpPr>
            <p:spPr>
              <a:xfrm>
                <a:off x="6386002" y="2061436"/>
                <a:ext cx="636303" cy="127384"/>
              </a:xfrm>
              <a:prstGeom prst="rect">
                <a:avLst/>
              </a:prstGeom>
              <a:noFill/>
            </p:spPr>
            <p:txBody>
              <a:bodyPr wrap="none" lIns="0" tIns="0" rIns="0" bIns="0" rtlCol="0" anchor="ctr" anchorCtr="0">
                <a:noAutofit/>
              </a:bodyPr>
              <a:lstStyle/>
              <a:p>
                <a:pPr marL="0" marR="0" lvl="0" indent="0" algn="r"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err="1">
                    <a:ln>
                      <a:noFill/>
                    </a:ln>
                    <a:solidFill>
                      <a:srgbClr val="0095A9">
                        <a:lumMod val="75000"/>
                        <a:alpha val="30000"/>
                      </a:srgbClr>
                    </a:solidFill>
                    <a:effectLst/>
                    <a:uLnTx/>
                    <a:uFillTx/>
                    <a:latin typeface="Arial Narrow" panose="020B0606020202030204" pitchFamily="34" charset="0"/>
                    <a:ea typeface="+mn-ea"/>
                    <a:cs typeface="+mn-cs"/>
                  </a:rPr>
                  <a:t>GuardRFID</a:t>
                </a:r>
                <a:endParaRPr kumimoji="0" lang="en-US" sz="1000" b="0" i="0" u="none" strike="noStrike" kern="1200" cap="none" spc="0" normalizeH="0" baseline="0" noProof="0" dirty="0">
                  <a:ln>
                    <a:noFill/>
                  </a:ln>
                  <a:solidFill>
                    <a:srgbClr val="0095A9">
                      <a:lumMod val="75000"/>
                      <a:alpha val="30000"/>
                    </a:srgbClr>
                  </a:solidFill>
                  <a:effectLst/>
                  <a:uLnTx/>
                  <a:uFillTx/>
                  <a:latin typeface="Arial Narrow" panose="020B0606020202030204" pitchFamily="34" charset="0"/>
                  <a:ea typeface="+mn-ea"/>
                  <a:cs typeface="+mn-cs"/>
                </a:endParaRPr>
              </a:p>
            </p:txBody>
          </p:sp>
        </p:grpSp>
        <p:grpSp>
          <p:nvGrpSpPr>
            <p:cNvPr id="78" name="Group 77">
              <a:extLst>
                <a:ext uri="{FF2B5EF4-FFF2-40B4-BE49-F238E27FC236}">
                  <a16:creationId xmlns:a16="http://schemas.microsoft.com/office/drawing/2014/main" id="{95D3A4DF-6924-5339-B80B-673B7EFA0FD8}"/>
                </a:ext>
              </a:extLst>
            </p:cNvPr>
            <p:cNvGrpSpPr/>
            <p:nvPr/>
          </p:nvGrpSpPr>
          <p:grpSpPr>
            <a:xfrm>
              <a:off x="7231526" y="3320229"/>
              <a:ext cx="457749" cy="430129"/>
              <a:chOff x="7231526" y="3320229"/>
              <a:chExt cx="457749" cy="430129"/>
            </a:xfrm>
          </p:grpSpPr>
          <p:sp>
            <p:nvSpPr>
              <p:cNvPr id="89" name="Oval 88">
                <a:extLst>
                  <a:ext uri="{FF2B5EF4-FFF2-40B4-BE49-F238E27FC236}">
                    <a16:creationId xmlns:a16="http://schemas.microsoft.com/office/drawing/2014/main" id="{81DEC627-0CFB-19E3-678F-05DF728C0F7C}"/>
                  </a:ext>
                </a:extLst>
              </p:cNvPr>
              <p:cNvSpPr>
                <a:spLocks noChangeAspect="1"/>
              </p:cNvSpPr>
              <p:nvPr/>
            </p:nvSpPr>
            <p:spPr>
              <a:xfrm>
                <a:off x="7561259" y="3622342"/>
                <a:ext cx="128016" cy="128016"/>
              </a:xfrm>
              <a:prstGeom prst="ellipse">
                <a:avLst/>
              </a:prstGeom>
              <a:solidFill>
                <a:schemeClr val="accent2">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95A9">
                      <a:lumMod val="75000"/>
                    </a:srgbClr>
                  </a:solidFill>
                  <a:effectLst/>
                  <a:uLnTx/>
                  <a:uFillTx/>
                  <a:latin typeface="Arial Narrow" panose="020B0606020202030204" pitchFamily="34" charset="0"/>
                  <a:ea typeface="+mn-ea"/>
                  <a:cs typeface="+mn-cs"/>
                </a:endParaRPr>
              </a:p>
            </p:txBody>
          </p:sp>
          <p:sp>
            <p:nvSpPr>
              <p:cNvPr id="90" name="TextBox 89">
                <a:extLst>
                  <a:ext uri="{FF2B5EF4-FFF2-40B4-BE49-F238E27FC236}">
                    <a16:creationId xmlns:a16="http://schemas.microsoft.com/office/drawing/2014/main" id="{2C09F89D-AA46-DF0F-AD5F-CCCB904F2CD3}"/>
                  </a:ext>
                </a:extLst>
              </p:cNvPr>
              <p:cNvSpPr txBox="1"/>
              <p:nvPr/>
            </p:nvSpPr>
            <p:spPr>
              <a:xfrm>
                <a:off x="7231526" y="3320229"/>
                <a:ext cx="454804" cy="127384"/>
              </a:xfrm>
              <a:prstGeom prst="rect">
                <a:avLst/>
              </a:prstGeom>
              <a:noFill/>
            </p:spPr>
            <p:txBody>
              <a:bodyPr wrap="none" lIns="0" tIns="0" rIns="0" bIns="0" rtlCol="0" anchor="ctr" anchorCtr="0">
                <a:noAutofit/>
              </a:bodyPr>
              <a:lstStyle/>
              <a:p>
                <a:pPr marL="0" marR="0" lvl="0" indent="0" algn="r"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0095A9">
                        <a:lumMod val="75000"/>
                        <a:alpha val="30000"/>
                      </a:srgbClr>
                    </a:solidFill>
                    <a:effectLst/>
                    <a:uLnTx/>
                    <a:uFillTx/>
                    <a:latin typeface="Arial Narrow" panose="020B0606020202030204" pitchFamily="34" charset="0"/>
                    <a:ea typeface="+mn-ea"/>
                    <a:cs typeface="+mn-cs"/>
                  </a:rPr>
                  <a:t>Midmark</a:t>
                </a:r>
              </a:p>
            </p:txBody>
          </p:sp>
          <p:cxnSp>
            <p:nvCxnSpPr>
              <p:cNvPr id="91" name="Straight Connector 90">
                <a:extLst>
                  <a:ext uri="{FF2B5EF4-FFF2-40B4-BE49-F238E27FC236}">
                    <a16:creationId xmlns:a16="http://schemas.microsoft.com/office/drawing/2014/main" id="{EE020A46-E289-0DB3-AA8D-A91873A7D60A}"/>
                  </a:ext>
                </a:extLst>
              </p:cNvPr>
              <p:cNvCxnSpPr>
                <a:cxnSpLocks/>
              </p:cNvCxnSpPr>
              <p:nvPr/>
            </p:nvCxnSpPr>
            <p:spPr>
              <a:xfrm>
                <a:off x="7515225" y="3457575"/>
                <a:ext cx="73819" cy="157163"/>
              </a:xfrm>
              <a:prstGeom prst="line">
                <a:avLst/>
              </a:prstGeom>
              <a:ln>
                <a:solidFill>
                  <a:schemeClr val="accent2">
                    <a:lumMod val="75000"/>
                    <a:alpha val="30000"/>
                  </a:schemeClr>
                </a:solidFill>
              </a:ln>
            </p:spPr>
            <p:style>
              <a:lnRef idx="1">
                <a:schemeClr val="accent4"/>
              </a:lnRef>
              <a:fillRef idx="0">
                <a:schemeClr val="accent4"/>
              </a:fillRef>
              <a:effectRef idx="0">
                <a:schemeClr val="accent4"/>
              </a:effectRef>
              <a:fontRef idx="minor">
                <a:schemeClr val="tx1"/>
              </a:fontRef>
            </p:style>
          </p:cxnSp>
        </p:grpSp>
        <p:grpSp>
          <p:nvGrpSpPr>
            <p:cNvPr id="79" name="Group 78">
              <a:extLst>
                <a:ext uri="{FF2B5EF4-FFF2-40B4-BE49-F238E27FC236}">
                  <a16:creationId xmlns:a16="http://schemas.microsoft.com/office/drawing/2014/main" id="{D5CEC949-97DE-81EE-F523-4A618BF723ED}"/>
                </a:ext>
              </a:extLst>
            </p:cNvPr>
            <p:cNvGrpSpPr/>
            <p:nvPr/>
          </p:nvGrpSpPr>
          <p:grpSpPr>
            <a:xfrm>
              <a:off x="6824925" y="4331954"/>
              <a:ext cx="566694" cy="128016"/>
              <a:chOff x="6632862" y="2061436"/>
              <a:chExt cx="566694" cy="128016"/>
            </a:xfrm>
          </p:grpSpPr>
          <p:sp>
            <p:nvSpPr>
              <p:cNvPr id="87" name="Oval 86">
                <a:extLst>
                  <a:ext uri="{FF2B5EF4-FFF2-40B4-BE49-F238E27FC236}">
                    <a16:creationId xmlns:a16="http://schemas.microsoft.com/office/drawing/2014/main" id="{8AFDF0F6-7B19-96AA-D5F0-564CAA4418AE}"/>
                  </a:ext>
                </a:extLst>
              </p:cNvPr>
              <p:cNvSpPr>
                <a:spLocks noChangeAspect="1"/>
              </p:cNvSpPr>
              <p:nvPr/>
            </p:nvSpPr>
            <p:spPr>
              <a:xfrm>
                <a:off x="7071540" y="2061436"/>
                <a:ext cx="128016" cy="128016"/>
              </a:xfrm>
              <a:prstGeom prst="ellipse">
                <a:avLst/>
              </a:prstGeom>
              <a:solidFill>
                <a:schemeClr val="accent2">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95A9">
                      <a:lumMod val="75000"/>
                    </a:srgbClr>
                  </a:solidFill>
                  <a:effectLst/>
                  <a:uLnTx/>
                  <a:uFillTx/>
                  <a:latin typeface="Arial Narrow" panose="020B0606020202030204" pitchFamily="34" charset="0"/>
                  <a:ea typeface="+mn-ea"/>
                  <a:cs typeface="+mn-cs"/>
                </a:endParaRPr>
              </a:p>
            </p:txBody>
          </p:sp>
          <p:sp>
            <p:nvSpPr>
              <p:cNvPr id="88" name="TextBox 87">
                <a:extLst>
                  <a:ext uri="{FF2B5EF4-FFF2-40B4-BE49-F238E27FC236}">
                    <a16:creationId xmlns:a16="http://schemas.microsoft.com/office/drawing/2014/main" id="{5607D1B0-55CB-8F65-9828-62905E379E49}"/>
                  </a:ext>
                </a:extLst>
              </p:cNvPr>
              <p:cNvSpPr txBox="1"/>
              <p:nvPr/>
            </p:nvSpPr>
            <p:spPr>
              <a:xfrm>
                <a:off x="6632862" y="2061436"/>
                <a:ext cx="389443" cy="127384"/>
              </a:xfrm>
              <a:prstGeom prst="rect">
                <a:avLst/>
              </a:prstGeom>
              <a:noFill/>
            </p:spPr>
            <p:txBody>
              <a:bodyPr wrap="none" lIns="0" tIns="0" rIns="0" bIns="0" rtlCol="0" anchor="ctr" anchorCtr="0">
                <a:noAutofit/>
              </a:bodyPr>
              <a:lstStyle/>
              <a:p>
                <a:pPr marL="0" marR="0" lvl="0" indent="0" algn="r"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0095A9">
                        <a:lumMod val="75000"/>
                        <a:alpha val="30000"/>
                      </a:srgbClr>
                    </a:solidFill>
                    <a:effectLst/>
                    <a:uLnTx/>
                    <a:uFillTx/>
                    <a:latin typeface="Arial Narrow" panose="020B0606020202030204" pitchFamily="34" charset="0"/>
                    <a:ea typeface="+mn-ea"/>
                    <a:cs typeface="+mn-cs"/>
                  </a:rPr>
                  <a:t>Purple</a:t>
                </a:r>
              </a:p>
            </p:txBody>
          </p:sp>
        </p:grpSp>
        <p:grpSp>
          <p:nvGrpSpPr>
            <p:cNvPr id="80" name="Group 79">
              <a:extLst>
                <a:ext uri="{FF2B5EF4-FFF2-40B4-BE49-F238E27FC236}">
                  <a16:creationId xmlns:a16="http://schemas.microsoft.com/office/drawing/2014/main" id="{244F7617-64C0-DE6C-1BFB-2596440216D1}"/>
                </a:ext>
              </a:extLst>
            </p:cNvPr>
            <p:cNvGrpSpPr/>
            <p:nvPr/>
          </p:nvGrpSpPr>
          <p:grpSpPr>
            <a:xfrm>
              <a:off x="7776186" y="4418719"/>
              <a:ext cx="560366" cy="128016"/>
              <a:chOff x="7071540" y="2061436"/>
              <a:chExt cx="560366" cy="128016"/>
            </a:xfrm>
          </p:grpSpPr>
          <p:sp>
            <p:nvSpPr>
              <p:cNvPr id="85" name="Oval 84">
                <a:extLst>
                  <a:ext uri="{FF2B5EF4-FFF2-40B4-BE49-F238E27FC236}">
                    <a16:creationId xmlns:a16="http://schemas.microsoft.com/office/drawing/2014/main" id="{588A5E8C-B9F2-C0FF-EA39-DB979E86EA68}"/>
                  </a:ext>
                </a:extLst>
              </p:cNvPr>
              <p:cNvSpPr>
                <a:spLocks noChangeAspect="1"/>
              </p:cNvSpPr>
              <p:nvPr/>
            </p:nvSpPr>
            <p:spPr>
              <a:xfrm>
                <a:off x="7071540" y="2061436"/>
                <a:ext cx="128016" cy="128016"/>
              </a:xfrm>
              <a:prstGeom prst="ellipse">
                <a:avLst/>
              </a:prstGeom>
              <a:solidFill>
                <a:schemeClr val="accent2">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95A9">
                      <a:lumMod val="75000"/>
                    </a:srgbClr>
                  </a:solidFill>
                  <a:effectLst/>
                  <a:uLnTx/>
                  <a:uFillTx/>
                  <a:latin typeface="Arial Narrow" panose="020B0606020202030204" pitchFamily="34" charset="0"/>
                  <a:ea typeface="+mn-ea"/>
                  <a:cs typeface="+mn-cs"/>
                </a:endParaRPr>
              </a:p>
            </p:txBody>
          </p:sp>
          <p:sp>
            <p:nvSpPr>
              <p:cNvPr id="86" name="TextBox 85">
                <a:extLst>
                  <a:ext uri="{FF2B5EF4-FFF2-40B4-BE49-F238E27FC236}">
                    <a16:creationId xmlns:a16="http://schemas.microsoft.com/office/drawing/2014/main" id="{0F96D08A-A675-BAAC-17E5-8F4B92B93932}"/>
                  </a:ext>
                </a:extLst>
              </p:cNvPr>
              <p:cNvSpPr txBox="1"/>
              <p:nvPr/>
            </p:nvSpPr>
            <p:spPr>
              <a:xfrm>
                <a:off x="7231526" y="2061436"/>
                <a:ext cx="400380" cy="127384"/>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err="1">
                    <a:ln>
                      <a:noFill/>
                    </a:ln>
                    <a:solidFill>
                      <a:srgbClr val="0095A9">
                        <a:lumMod val="75000"/>
                        <a:alpha val="30000"/>
                      </a:srgbClr>
                    </a:solidFill>
                    <a:effectLst/>
                    <a:uLnTx/>
                    <a:uFillTx/>
                    <a:latin typeface="Arial Narrow" panose="020B0606020202030204" pitchFamily="34" charset="0"/>
                    <a:ea typeface="+mn-ea"/>
                    <a:cs typeface="+mn-cs"/>
                  </a:rPr>
                  <a:t>Litum</a:t>
                </a:r>
                <a:endParaRPr kumimoji="0" lang="en-US" sz="1000" b="0" i="0" u="none" strike="noStrike" kern="1200" cap="none" spc="0" normalizeH="0" baseline="0" noProof="0" dirty="0">
                  <a:ln>
                    <a:noFill/>
                  </a:ln>
                  <a:solidFill>
                    <a:srgbClr val="0095A9">
                      <a:lumMod val="75000"/>
                      <a:alpha val="30000"/>
                    </a:srgbClr>
                  </a:solidFill>
                  <a:effectLst/>
                  <a:uLnTx/>
                  <a:uFillTx/>
                  <a:latin typeface="Arial Narrow" panose="020B0606020202030204" pitchFamily="34" charset="0"/>
                  <a:ea typeface="+mn-ea"/>
                  <a:cs typeface="+mn-cs"/>
                </a:endParaRPr>
              </a:p>
            </p:txBody>
          </p:sp>
        </p:grpSp>
        <p:grpSp>
          <p:nvGrpSpPr>
            <p:cNvPr id="81" name="Group 80">
              <a:extLst>
                <a:ext uri="{FF2B5EF4-FFF2-40B4-BE49-F238E27FC236}">
                  <a16:creationId xmlns:a16="http://schemas.microsoft.com/office/drawing/2014/main" id="{F59D63D5-3FFF-AEBF-50FB-C47515697161}"/>
                </a:ext>
              </a:extLst>
            </p:cNvPr>
            <p:cNvGrpSpPr/>
            <p:nvPr/>
          </p:nvGrpSpPr>
          <p:grpSpPr>
            <a:xfrm>
              <a:off x="8167409" y="3168851"/>
              <a:ext cx="809046" cy="152010"/>
              <a:chOff x="8167409" y="3168851"/>
              <a:chExt cx="809046" cy="152010"/>
            </a:xfrm>
          </p:grpSpPr>
          <p:sp>
            <p:nvSpPr>
              <p:cNvPr id="82" name="Oval 81">
                <a:extLst>
                  <a:ext uri="{FF2B5EF4-FFF2-40B4-BE49-F238E27FC236}">
                    <a16:creationId xmlns:a16="http://schemas.microsoft.com/office/drawing/2014/main" id="{FE7C2F8B-F1C3-523E-9524-DEE836B89DAA}"/>
                  </a:ext>
                </a:extLst>
              </p:cNvPr>
              <p:cNvSpPr>
                <a:spLocks noChangeAspect="1"/>
              </p:cNvSpPr>
              <p:nvPr/>
            </p:nvSpPr>
            <p:spPr>
              <a:xfrm>
                <a:off x="8167409" y="3192845"/>
                <a:ext cx="128016" cy="128016"/>
              </a:xfrm>
              <a:prstGeom prst="ellipse">
                <a:avLst/>
              </a:prstGeom>
              <a:solidFill>
                <a:schemeClr val="accent2">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95A9">
                      <a:lumMod val="75000"/>
                    </a:srgbClr>
                  </a:solidFill>
                  <a:effectLst/>
                  <a:uLnTx/>
                  <a:uFillTx/>
                  <a:latin typeface="Arial Narrow" panose="020B0606020202030204" pitchFamily="34" charset="0"/>
                  <a:ea typeface="+mn-ea"/>
                  <a:cs typeface="+mn-cs"/>
                </a:endParaRPr>
              </a:p>
            </p:txBody>
          </p:sp>
          <p:sp>
            <p:nvSpPr>
              <p:cNvPr id="83" name="TextBox 82">
                <a:extLst>
                  <a:ext uri="{FF2B5EF4-FFF2-40B4-BE49-F238E27FC236}">
                    <a16:creationId xmlns:a16="http://schemas.microsoft.com/office/drawing/2014/main" id="{87CF8693-90FE-5E99-3167-2E93B4A6A6CA}"/>
                  </a:ext>
                </a:extLst>
              </p:cNvPr>
              <p:cNvSpPr txBox="1"/>
              <p:nvPr/>
            </p:nvSpPr>
            <p:spPr>
              <a:xfrm>
                <a:off x="8576075" y="3168851"/>
                <a:ext cx="400380" cy="127384"/>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err="1">
                    <a:ln>
                      <a:noFill/>
                    </a:ln>
                    <a:solidFill>
                      <a:srgbClr val="0095A9">
                        <a:lumMod val="75000"/>
                        <a:alpha val="30000"/>
                      </a:srgbClr>
                    </a:solidFill>
                    <a:effectLst/>
                    <a:uLnTx/>
                    <a:uFillTx/>
                    <a:latin typeface="Arial Narrow" panose="020B0606020202030204" pitchFamily="34" charset="0"/>
                    <a:ea typeface="+mn-ea"/>
                    <a:cs typeface="+mn-cs"/>
                  </a:rPr>
                  <a:t>Quuppa</a:t>
                </a:r>
                <a:endParaRPr kumimoji="0" lang="en-US" sz="1000" b="0" i="0" u="none" strike="noStrike" kern="1200" cap="none" spc="0" normalizeH="0" baseline="0" noProof="0" dirty="0">
                  <a:ln>
                    <a:noFill/>
                  </a:ln>
                  <a:solidFill>
                    <a:srgbClr val="0095A9">
                      <a:lumMod val="75000"/>
                      <a:alpha val="30000"/>
                    </a:srgbClr>
                  </a:solidFill>
                  <a:effectLst/>
                  <a:uLnTx/>
                  <a:uFillTx/>
                  <a:latin typeface="Arial Narrow" panose="020B0606020202030204" pitchFamily="34" charset="0"/>
                  <a:ea typeface="+mn-ea"/>
                  <a:cs typeface="+mn-cs"/>
                </a:endParaRPr>
              </a:p>
            </p:txBody>
          </p:sp>
          <p:cxnSp>
            <p:nvCxnSpPr>
              <p:cNvPr id="84" name="Straight Connector 83">
                <a:extLst>
                  <a:ext uri="{FF2B5EF4-FFF2-40B4-BE49-F238E27FC236}">
                    <a16:creationId xmlns:a16="http://schemas.microsoft.com/office/drawing/2014/main" id="{B964B83C-3C9F-C40C-17AD-41E20ADDFF44}"/>
                  </a:ext>
                </a:extLst>
              </p:cNvPr>
              <p:cNvCxnSpPr>
                <a:cxnSpLocks/>
              </p:cNvCxnSpPr>
              <p:nvPr/>
            </p:nvCxnSpPr>
            <p:spPr>
              <a:xfrm flipV="1">
                <a:off x="8312701" y="3232543"/>
                <a:ext cx="247921" cy="24310"/>
              </a:xfrm>
              <a:prstGeom prst="line">
                <a:avLst/>
              </a:prstGeom>
              <a:ln>
                <a:solidFill>
                  <a:schemeClr val="accent2">
                    <a:lumMod val="75000"/>
                    <a:alpha val="30000"/>
                  </a:schemeClr>
                </a:solidFill>
              </a:ln>
            </p:spPr>
            <p:style>
              <a:lnRef idx="1">
                <a:schemeClr val="accent1"/>
              </a:lnRef>
              <a:fillRef idx="0">
                <a:schemeClr val="accent1"/>
              </a:fillRef>
              <a:effectRef idx="0">
                <a:schemeClr val="accent1"/>
              </a:effectRef>
              <a:fontRef idx="minor">
                <a:schemeClr val="tx1"/>
              </a:fontRef>
            </p:style>
          </p:cxnSp>
        </p:grpSp>
      </p:grpSp>
      <p:grpSp>
        <p:nvGrpSpPr>
          <p:cNvPr id="112" name="!!WAN LAN DATA">
            <a:extLst>
              <a:ext uri="{FF2B5EF4-FFF2-40B4-BE49-F238E27FC236}">
                <a16:creationId xmlns:a16="http://schemas.microsoft.com/office/drawing/2014/main" id="{EC0450DB-EA95-8542-24FF-903C05DF2311}"/>
              </a:ext>
            </a:extLst>
          </p:cNvPr>
          <p:cNvGrpSpPr/>
          <p:nvPr/>
        </p:nvGrpSpPr>
        <p:grpSpPr>
          <a:xfrm>
            <a:off x="6710770" y="3277714"/>
            <a:ext cx="4011080" cy="2415848"/>
            <a:chOff x="6210463" y="2459075"/>
            <a:chExt cx="4835787" cy="2912565"/>
          </a:xfrm>
        </p:grpSpPr>
        <p:grpSp>
          <p:nvGrpSpPr>
            <p:cNvPr id="113" name="Group 112">
              <a:extLst>
                <a:ext uri="{FF2B5EF4-FFF2-40B4-BE49-F238E27FC236}">
                  <a16:creationId xmlns:a16="http://schemas.microsoft.com/office/drawing/2014/main" id="{69119A07-3862-ACD5-28C3-8A5E57B61DEB}"/>
                </a:ext>
              </a:extLst>
            </p:cNvPr>
            <p:cNvGrpSpPr/>
            <p:nvPr/>
          </p:nvGrpSpPr>
          <p:grpSpPr>
            <a:xfrm>
              <a:off x="9193967" y="2765851"/>
              <a:ext cx="449985" cy="137583"/>
              <a:chOff x="7441701" y="1829011"/>
              <a:chExt cx="449985" cy="137583"/>
            </a:xfrm>
          </p:grpSpPr>
          <p:sp>
            <p:nvSpPr>
              <p:cNvPr id="147" name="Oval 146">
                <a:extLst>
                  <a:ext uri="{FF2B5EF4-FFF2-40B4-BE49-F238E27FC236}">
                    <a16:creationId xmlns:a16="http://schemas.microsoft.com/office/drawing/2014/main" id="{740CA35C-B0AD-1ABE-3CB2-9933D67E0EB0}"/>
                  </a:ext>
                </a:extLst>
              </p:cNvPr>
              <p:cNvSpPr>
                <a:spLocks noChangeAspect="1"/>
              </p:cNvSpPr>
              <p:nvPr/>
            </p:nvSpPr>
            <p:spPr>
              <a:xfrm>
                <a:off x="7441701" y="1838578"/>
                <a:ext cx="128016" cy="128016"/>
              </a:xfrm>
              <a:prstGeom prst="ellipse">
                <a:avLst/>
              </a:prstGeom>
              <a:solidFill>
                <a:schemeClr val="accent4">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87200">
                      <a:lumMod val="75000"/>
                    </a:srgbClr>
                  </a:solidFill>
                  <a:effectLst/>
                  <a:uLnTx/>
                  <a:uFillTx/>
                  <a:latin typeface="Arial Narrow" panose="020B0606020202030204" pitchFamily="34" charset="0"/>
                  <a:ea typeface="+mn-ea"/>
                  <a:cs typeface="+mn-cs"/>
                </a:endParaRPr>
              </a:p>
            </p:txBody>
          </p:sp>
          <p:sp>
            <p:nvSpPr>
              <p:cNvPr id="148" name="TextBox 147">
                <a:extLst>
                  <a:ext uri="{FF2B5EF4-FFF2-40B4-BE49-F238E27FC236}">
                    <a16:creationId xmlns:a16="http://schemas.microsoft.com/office/drawing/2014/main" id="{76BD59FF-AF55-FF34-FB69-6DCA7AE4EC27}"/>
                  </a:ext>
                </a:extLst>
              </p:cNvPr>
              <p:cNvSpPr txBox="1"/>
              <p:nvPr/>
            </p:nvSpPr>
            <p:spPr>
              <a:xfrm>
                <a:off x="7561939" y="1829011"/>
                <a:ext cx="329747" cy="127383"/>
              </a:xfrm>
              <a:prstGeom prst="rect">
                <a:avLst/>
              </a:prstGeom>
              <a:noFill/>
            </p:spPr>
            <p:txBody>
              <a:bodyPr wrap="none" lIns="0" tIns="0" rIns="0" bIns="0" rtlCol="0" anchor="ctr" anchorCtr="0">
                <a:noAutofit/>
              </a:bodyPr>
              <a:lstStyle/>
              <a:p>
                <a:pPr marL="0" marR="0" lvl="0" indent="0" algn="r"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E87200">
                        <a:lumMod val="75000"/>
                        <a:alpha val="30000"/>
                      </a:srgbClr>
                    </a:solidFill>
                    <a:effectLst/>
                    <a:uLnTx/>
                    <a:uFillTx/>
                    <a:latin typeface="Arial Narrow" panose="020B0606020202030204" pitchFamily="34" charset="0"/>
                    <a:ea typeface="+mn-ea"/>
                    <a:cs typeface="+mn-cs"/>
                  </a:rPr>
                  <a:t>Cisco</a:t>
                </a:r>
              </a:p>
            </p:txBody>
          </p:sp>
        </p:grpSp>
        <p:grpSp>
          <p:nvGrpSpPr>
            <p:cNvPr id="114" name="Group 113">
              <a:extLst>
                <a:ext uri="{FF2B5EF4-FFF2-40B4-BE49-F238E27FC236}">
                  <a16:creationId xmlns:a16="http://schemas.microsoft.com/office/drawing/2014/main" id="{A2AE7DC7-DA95-3673-0AF8-D467F40FBB73}"/>
                </a:ext>
              </a:extLst>
            </p:cNvPr>
            <p:cNvGrpSpPr/>
            <p:nvPr/>
          </p:nvGrpSpPr>
          <p:grpSpPr>
            <a:xfrm>
              <a:off x="8650239" y="3515295"/>
              <a:ext cx="564469" cy="133330"/>
              <a:chOff x="7006511" y="2376282"/>
              <a:chExt cx="564469" cy="133330"/>
            </a:xfrm>
          </p:grpSpPr>
          <p:sp>
            <p:nvSpPr>
              <p:cNvPr id="145" name="Oval 144">
                <a:extLst>
                  <a:ext uri="{FF2B5EF4-FFF2-40B4-BE49-F238E27FC236}">
                    <a16:creationId xmlns:a16="http://schemas.microsoft.com/office/drawing/2014/main" id="{1A545DA8-9CEA-1325-02BF-CE80D0190790}"/>
                  </a:ext>
                </a:extLst>
              </p:cNvPr>
              <p:cNvSpPr>
                <a:spLocks noChangeAspect="1"/>
              </p:cNvSpPr>
              <p:nvPr/>
            </p:nvSpPr>
            <p:spPr>
              <a:xfrm>
                <a:off x="7006511" y="2381596"/>
                <a:ext cx="128016" cy="128016"/>
              </a:xfrm>
              <a:prstGeom prst="ellipse">
                <a:avLst/>
              </a:prstGeom>
              <a:solidFill>
                <a:schemeClr val="accent4">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87200">
                      <a:lumMod val="75000"/>
                    </a:srgbClr>
                  </a:solidFill>
                  <a:effectLst/>
                  <a:uLnTx/>
                  <a:uFillTx/>
                  <a:latin typeface="Arial Narrow" panose="020B0606020202030204" pitchFamily="34" charset="0"/>
                  <a:ea typeface="+mn-ea"/>
                  <a:cs typeface="+mn-cs"/>
                </a:endParaRPr>
              </a:p>
            </p:txBody>
          </p:sp>
          <p:sp>
            <p:nvSpPr>
              <p:cNvPr id="146" name="TextBox 145">
                <a:extLst>
                  <a:ext uri="{FF2B5EF4-FFF2-40B4-BE49-F238E27FC236}">
                    <a16:creationId xmlns:a16="http://schemas.microsoft.com/office/drawing/2014/main" id="{4DAAAA0F-FE82-D96A-A883-6BCA258E9855}"/>
                  </a:ext>
                </a:extLst>
              </p:cNvPr>
              <p:cNvSpPr txBox="1"/>
              <p:nvPr/>
            </p:nvSpPr>
            <p:spPr>
              <a:xfrm>
                <a:off x="7163001" y="2376282"/>
                <a:ext cx="407979" cy="127383"/>
              </a:xfrm>
              <a:prstGeom prst="rect">
                <a:avLst/>
              </a:prstGeom>
              <a:noFill/>
            </p:spPr>
            <p:txBody>
              <a:bodyPr wrap="none" lIns="0" tIns="0" rIns="0" bIns="0" rtlCol="0" anchor="ctr" anchorCtr="0">
                <a:noAutofit/>
              </a:bodyPr>
              <a:lstStyle/>
              <a:p>
                <a:pPr marL="0" marR="0" lvl="0" indent="0" algn="r"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E87200">
                        <a:lumMod val="75000"/>
                        <a:alpha val="30000"/>
                      </a:srgbClr>
                    </a:solidFill>
                    <a:effectLst/>
                    <a:uLnTx/>
                    <a:uFillTx/>
                    <a:latin typeface="Arial Narrow" panose="020B0606020202030204" pitchFamily="34" charset="0"/>
                    <a:ea typeface="+mn-ea"/>
                    <a:cs typeface="+mn-cs"/>
                  </a:rPr>
                  <a:t>Fortinet</a:t>
                </a:r>
              </a:p>
            </p:txBody>
          </p:sp>
        </p:grpSp>
        <p:grpSp>
          <p:nvGrpSpPr>
            <p:cNvPr id="115" name="Group 114">
              <a:extLst>
                <a:ext uri="{FF2B5EF4-FFF2-40B4-BE49-F238E27FC236}">
                  <a16:creationId xmlns:a16="http://schemas.microsoft.com/office/drawing/2014/main" id="{8C4F9795-921F-9786-B933-10100C083EE6}"/>
                </a:ext>
              </a:extLst>
            </p:cNvPr>
            <p:cNvGrpSpPr/>
            <p:nvPr/>
          </p:nvGrpSpPr>
          <p:grpSpPr>
            <a:xfrm>
              <a:off x="8752317" y="2926928"/>
              <a:ext cx="543457" cy="137022"/>
              <a:chOff x="6785925" y="1722819"/>
              <a:chExt cx="543457" cy="137022"/>
            </a:xfrm>
          </p:grpSpPr>
          <p:sp>
            <p:nvSpPr>
              <p:cNvPr id="143" name="Oval 142">
                <a:extLst>
                  <a:ext uri="{FF2B5EF4-FFF2-40B4-BE49-F238E27FC236}">
                    <a16:creationId xmlns:a16="http://schemas.microsoft.com/office/drawing/2014/main" id="{ED96FD9E-8D77-52E4-AD83-E8453B59851B}"/>
                  </a:ext>
                </a:extLst>
              </p:cNvPr>
              <p:cNvSpPr>
                <a:spLocks noChangeAspect="1"/>
              </p:cNvSpPr>
              <p:nvPr/>
            </p:nvSpPr>
            <p:spPr>
              <a:xfrm>
                <a:off x="6785925" y="1731825"/>
                <a:ext cx="128016" cy="128016"/>
              </a:xfrm>
              <a:prstGeom prst="ellipse">
                <a:avLst/>
              </a:prstGeom>
              <a:solidFill>
                <a:schemeClr val="accent4">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87200">
                      <a:lumMod val="75000"/>
                    </a:srgbClr>
                  </a:solidFill>
                  <a:effectLst/>
                  <a:uLnTx/>
                  <a:uFillTx/>
                  <a:latin typeface="Arial Narrow" panose="020B0606020202030204" pitchFamily="34" charset="0"/>
                  <a:ea typeface="+mn-ea"/>
                  <a:cs typeface="+mn-cs"/>
                </a:endParaRPr>
              </a:p>
            </p:txBody>
          </p:sp>
          <p:sp>
            <p:nvSpPr>
              <p:cNvPr id="144" name="TextBox 143">
                <a:extLst>
                  <a:ext uri="{FF2B5EF4-FFF2-40B4-BE49-F238E27FC236}">
                    <a16:creationId xmlns:a16="http://schemas.microsoft.com/office/drawing/2014/main" id="{0C2A2AAC-FBCE-37B5-25D1-6C27E8E21C21}"/>
                  </a:ext>
                </a:extLst>
              </p:cNvPr>
              <p:cNvSpPr txBox="1"/>
              <p:nvPr/>
            </p:nvSpPr>
            <p:spPr>
              <a:xfrm>
                <a:off x="6921403" y="1722819"/>
                <a:ext cx="407979" cy="127385"/>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E87200">
                        <a:lumMod val="75000"/>
                        <a:alpha val="30000"/>
                      </a:srgbClr>
                    </a:solidFill>
                    <a:effectLst/>
                    <a:uLnTx/>
                    <a:uFillTx/>
                    <a:latin typeface="Arial Narrow" panose="020B0606020202030204" pitchFamily="34" charset="0"/>
                    <a:ea typeface="+mn-ea"/>
                    <a:cs typeface="+mn-cs"/>
                  </a:rPr>
                  <a:t>Huawei</a:t>
                </a:r>
              </a:p>
            </p:txBody>
          </p:sp>
        </p:grpSp>
        <p:grpSp>
          <p:nvGrpSpPr>
            <p:cNvPr id="116" name="Group 115">
              <a:extLst>
                <a:ext uri="{FF2B5EF4-FFF2-40B4-BE49-F238E27FC236}">
                  <a16:creationId xmlns:a16="http://schemas.microsoft.com/office/drawing/2014/main" id="{9C8D2519-A822-A5B6-6B05-B8B524342775}"/>
                </a:ext>
              </a:extLst>
            </p:cNvPr>
            <p:cNvGrpSpPr/>
            <p:nvPr/>
          </p:nvGrpSpPr>
          <p:grpSpPr>
            <a:xfrm>
              <a:off x="9808072" y="2459075"/>
              <a:ext cx="1238178" cy="613581"/>
              <a:chOff x="7742044" y="1586111"/>
              <a:chExt cx="1238178" cy="613581"/>
            </a:xfrm>
          </p:grpSpPr>
          <p:sp>
            <p:nvSpPr>
              <p:cNvPr id="139" name="Oval 138">
                <a:extLst>
                  <a:ext uri="{FF2B5EF4-FFF2-40B4-BE49-F238E27FC236}">
                    <a16:creationId xmlns:a16="http://schemas.microsoft.com/office/drawing/2014/main" id="{8DE6DDFD-DE46-C398-BC01-0FFFCDBFA400}"/>
                  </a:ext>
                </a:extLst>
              </p:cNvPr>
              <p:cNvSpPr>
                <a:spLocks noChangeAspect="1"/>
              </p:cNvSpPr>
              <p:nvPr/>
            </p:nvSpPr>
            <p:spPr>
              <a:xfrm>
                <a:off x="7742044" y="2071676"/>
                <a:ext cx="128016" cy="128016"/>
              </a:xfrm>
              <a:prstGeom prst="ellipse">
                <a:avLst/>
              </a:prstGeom>
              <a:solidFill>
                <a:schemeClr val="accent4">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87200">
                      <a:lumMod val="75000"/>
                    </a:srgbClr>
                  </a:solidFill>
                  <a:effectLst/>
                  <a:uLnTx/>
                  <a:uFillTx/>
                  <a:latin typeface="Arial Narrow" panose="020B0606020202030204" pitchFamily="34" charset="0"/>
                  <a:ea typeface="+mn-ea"/>
                  <a:cs typeface="+mn-cs"/>
                </a:endParaRPr>
              </a:p>
            </p:txBody>
          </p:sp>
          <p:sp>
            <p:nvSpPr>
              <p:cNvPr id="140" name="TextBox 139">
                <a:extLst>
                  <a:ext uri="{FF2B5EF4-FFF2-40B4-BE49-F238E27FC236}">
                    <a16:creationId xmlns:a16="http://schemas.microsoft.com/office/drawing/2014/main" id="{F7EC0329-B98B-62A4-9D6D-A1CBC400E021}"/>
                  </a:ext>
                </a:extLst>
              </p:cNvPr>
              <p:cNvSpPr txBox="1"/>
              <p:nvPr/>
            </p:nvSpPr>
            <p:spPr>
              <a:xfrm>
                <a:off x="7885363" y="2062171"/>
                <a:ext cx="912403" cy="127385"/>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E87200">
                        <a:lumMod val="75000"/>
                        <a:alpha val="30000"/>
                      </a:srgbClr>
                    </a:solidFill>
                    <a:effectLst/>
                    <a:uLnTx/>
                    <a:uFillTx/>
                    <a:latin typeface="Arial Narrow" panose="020B0606020202030204" pitchFamily="34" charset="0"/>
                    <a:ea typeface="+mn-ea"/>
                    <a:cs typeface="+mn-cs"/>
                  </a:rPr>
                  <a:t>Extreme Networks</a:t>
                </a:r>
              </a:p>
            </p:txBody>
          </p:sp>
          <p:sp>
            <p:nvSpPr>
              <p:cNvPr id="141" name="Oval 140">
                <a:extLst>
                  <a:ext uri="{FF2B5EF4-FFF2-40B4-BE49-F238E27FC236}">
                    <a16:creationId xmlns:a16="http://schemas.microsoft.com/office/drawing/2014/main" id="{9DF2D107-C6E3-0777-3935-537196665D09}"/>
                  </a:ext>
                </a:extLst>
              </p:cNvPr>
              <p:cNvSpPr>
                <a:spLocks noChangeAspect="1"/>
              </p:cNvSpPr>
              <p:nvPr/>
            </p:nvSpPr>
            <p:spPr>
              <a:xfrm>
                <a:off x="7888415" y="1586111"/>
                <a:ext cx="128016" cy="128016"/>
              </a:xfrm>
              <a:prstGeom prst="ellipse">
                <a:avLst/>
              </a:prstGeom>
              <a:solidFill>
                <a:schemeClr val="accent4">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87200">
                      <a:lumMod val="75000"/>
                    </a:srgbClr>
                  </a:solidFill>
                  <a:effectLst/>
                  <a:uLnTx/>
                  <a:uFillTx/>
                  <a:latin typeface="Arial Narrow" panose="020B0606020202030204" pitchFamily="34" charset="0"/>
                  <a:ea typeface="+mn-ea"/>
                  <a:cs typeface="+mn-cs"/>
                </a:endParaRPr>
              </a:p>
            </p:txBody>
          </p:sp>
          <p:sp>
            <p:nvSpPr>
              <p:cNvPr id="142" name="TextBox 141">
                <a:extLst>
                  <a:ext uri="{FF2B5EF4-FFF2-40B4-BE49-F238E27FC236}">
                    <a16:creationId xmlns:a16="http://schemas.microsoft.com/office/drawing/2014/main" id="{0B104FF9-75E4-2D98-5827-B1F005202A17}"/>
                  </a:ext>
                </a:extLst>
              </p:cNvPr>
              <p:cNvSpPr txBox="1"/>
              <p:nvPr/>
            </p:nvSpPr>
            <p:spPr>
              <a:xfrm>
                <a:off x="8067820" y="1595915"/>
                <a:ext cx="912402" cy="127385"/>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E87200">
                        <a:lumMod val="75000"/>
                        <a:alpha val="30000"/>
                      </a:srgbClr>
                    </a:solidFill>
                    <a:effectLst/>
                    <a:uLnTx/>
                    <a:uFillTx/>
                    <a:latin typeface="Arial Narrow" panose="020B0606020202030204" pitchFamily="34" charset="0"/>
                    <a:ea typeface="+mn-ea"/>
                    <a:cs typeface="+mn-cs"/>
                  </a:rPr>
                  <a:t>HPE (Aruba)</a:t>
                </a:r>
              </a:p>
            </p:txBody>
          </p:sp>
        </p:grpSp>
        <p:grpSp>
          <p:nvGrpSpPr>
            <p:cNvPr id="117" name="Group 116">
              <a:extLst>
                <a:ext uri="{FF2B5EF4-FFF2-40B4-BE49-F238E27FC236}">
                  <a16:creationId xmlns:a16="http://schemas.microsoft.com/office/drawing/2014/main" id="{54B22B87-3971-E7D1-04E0-AD3059869EAF}"/>
                </a:ext>
              </a:extLst>
            </p:cNvPr>
            <p:cNvGrpSpPr/>
            <p:nvPr/>
          </p:nvGrpSpPr>
          <p:grpSpPr>
            <a:xfrm>
              <a:off x="8884991" y="4286377"/>
              <a:ext cx="999177" cy="128016"/>
              <a:chOff x="7339047" y="2177138"/>
              <a:chExt cx="999177" cy="128016"/>
            </a:xfrm>
          </p:grpSpPr>
          <p:sp>
            <p:nvSpPr>
              <p:cNvPr id="137" name="Oval 136">
                <a:extLst>
                  <a:ext uri="{FF2B5EF4-FFF2-40B4-BE49-F238E27FC236}">
                    <a16:creationId xmlns:a16="http://schemas.microsoft.com/office/drawing/2014/main" id="{9B4EE49D-BD7D-4BC9-3A66-9486E354DDCE}"/>
                  </a:ext>
                </a:extLst>
              </p:cNvPr>
              <p:cNvSpPr>
                <a:spLocks noChangeAspect="1"/>
              </p:cNvSpPr>
              <p:nvPr/>
            </p:nvSpPr>
            <p:spPr>
              <a:xfrm>
                <a:off x="7339047" y="2177138"/>
                <a:ext cx="128016" cy="128016"/>
              </a:xfrm>
              <a:prstGeom prst="ellipse">
                <a:avLst/>
              </a:prstGeom>
              <a:solidFill>
                <a:schemeClr val="accent4">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87200">
                      <a:lumMod val="75000"/>
                    </a:srgbClr>
                  </a:solidFill>
                  <a:effectLst/>
                  <a:uLnTx/>
                  <a:uFillTx/>
                  <a:latin typeface="Arial Narrow" panose="020B0606020202030204" pitchFamily="34" charset="0"/>
                  <a:ea typeface="+mn-ea"/>
                  <a:cs typeface="+mn-cs"/>
                </a:endParaRPr>
              </a:p>
            </p:txBody>
          </p:sp>
          <p:sp>
            <p:nvSpPr>
              <p:cNvPr id="138" name="TextBox 137">
                <a:extLst>
                  <a:ext uri="{FF2B5EF4-FFF2-40B4-BE49-F238E27FC236}">
                    <a16:creationId xmlns:a16="http://schemas.microsoft.com/office/drawing/2014/main" id="{E57EEF51-D44B-5B83-EDCA-8A61A16FF487}"/>
                  </a:ext>
                </a:extLst>
              </p:cNvPr>
              <p:cNvSpPr txBox="1"/>
              <p:nvPr/>
            </p:nvSpPr>
            <p:spPr>
              <a:xfrm>
                <a:off x="7510013" y="2177453"/>
                <a:ext cx="828211" cy="127384"/>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E87200">
                        <a:lumMod val="75000"/>
                        <a:alpha val="30000"/>
                      </a:srgbClr>
                    </a:solidFill>
                    <a:effectLst/>
                    <a:uLnTx/>
                    <a:uFillTx/>
                    <a:latin typeface="Arial Narrow" panose="020B0606020202030204" pitchFamily="34" charset="0"/>
                    <a:ea typeface="+mn-ea"/>
                    <a:cs typeface="+mn-cs"/>
                  </a:rPr>
                  <a:t>Arista Networks</a:t>
                </a:r>
              </a:p>
            </p:txBody>
          </p:sp>
        </p:grpSp>
        <p:grpSp>
          <p:nvGrpSpPr>
            <p:cNvPr id="118" name="Group 117">
              <a:extLst>
                <a:ext uri="{FF2B5EF4-FFF2-40B4-BE49-F238E27FC236}">
                  <a16:creationId xmlns:a16="http://schemas.microsoft.com/office/drawing/2014/main" id="{6D84589C-FEBC-10B6-DDC4-C4BD99AEE7D9}"/>
                </a:ext>
              </a:extLst>
            </p:cNvPr>
            <p:cNvGrpSpPr/>
            <p:nvPr/>
          </p:nvGrpSpPr>
          <p:grpSpPr>
            <a:xfrm>
              <a:off x="6210463" y="5243624"/>
              <a:ext cx="999173" cy="128016"/>
              <a:chOff x="6341026" y="2646301"/>
              <a:chExt cx="999173" cy="128016"/>
            </a:xfrm>
          </p:grpSpPr>
          <p:sp>
            <p:nvSpPr>
              <p:cNvPr id="135" name="Oval 134">
                <a:extLst>
                  <a:ext uri="{FF2B5EF4-FFF2-40B4-BE49-F238E27FC236}">
                    <a16:creationId xmlns:a16="http://schemas.microsoft.com/office/drawing/2014/main" id="{9C7C4134-F2AC-4FAF-A1B4-5639AF3A783D}"/>
                  </a:ext>
                </a:extLst>
              </p:cNvPr>
              <p:cNvSpPr>
                <a:spLocks noChangeAspect="1"/>
              </p:cNvSpPr>
              <p:nvPr/>
            </p:nvSpPr>
            <p:spPr>
              <a:xfrm>
                <a:off x="6341026" y="2646301"/>
                <a:ext cx="128016" cy="128016"/>
              </a:xfrm>
              <a:prstGeom prst="ellipse">
                <a:avLst/>
              </a:prstGeom>
              <a:solidFill>
                <a:schemeClr val="accent4">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87200">
                      <a:lumMod val="75000"/>
                    </a:srgbClr>
                  </a:solidFill>
                  <a:effectLst/>
                  <a:uLnTx/>
                  <a:uFillTx/>
                  <a:latin typeface="Arial Narrow" panose="020B0606020202030204" pitchFamily="34" charset="0"/>
                  <a:ea typeface="+mn-ea"/>
                  <a:cs typeface="+mn-cs"/>
                </a:endParaRPr>
              </a:p>
            </p:txBody>
          </p:sp>
          <p:sp>
            <p:nvSpPr>
              <p:cNvPr id="136" name="TextBox 135">
                <a:extLst>
                  <a:ext uri="{FF2B5EF4-FFF2-40B4-BE49-F238E27FC236}">
                    <a16:creationId xmlns:a16="http://schemas.microsoft.com/office/drawing/2014/main" id="{7B93893E-117B-0130-D8EE-6905FE7CAB68}"/>
                  </a:ext>
                </a:extLst>
              </p:cNvPr>
              <p:cNvSpPr txBox="1"/>
              <p:nvPr/>
            </p:nvSpPr>
            <p:spPr>
              <a:xfrm>
                <a:off x="6511988" y="2646618"/>
                <a:ext cx="828211" cy="127384"/>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E87200">
                        <a:lumMod val="75000"/>
                        <a:alpha val="30000"/>
                      </a:srgbClr>
                    </a:solidFill>
                    <a:effectLst/>
                    <a:uLnTx/>
                    <a:uFillTx/>
                    <a:latin typeface="Arial Narrow" panose="020B0606020202030204" pitchFamily="34" charset="0"/>
                    <a:ea typeface="+mn-ea"/>
                    <a:cs typeface="+mn-cs"/>
                  </a:rPr>
                  <a:t>TP-Link</a:t>
                </a:r>
              </a:p>
            </p:txBody>
          </p:sp>
        </p:grpSp>
        <p:grpSp>
          <p:nvGrpSpPr>
            <p:cNvPr id="120" name="Group 119">
              <a:extLst>
                <a:ext uri="{FF2B5EF4-FFF2-40B4-BE49-F238E27FC236}">
                  <a16:creationId xmlns:a16="http://schemas.microsoft.com/office/drawing/2014/main" id="{03DAD75F-64B8-7248-B98E-62E43BC6FE16}"/>
                </a:ext>
              </a:extLst>
            </p:cNvPr>
            <p:cNvGrpSpPr/>
            <p:nvPr/>
          </p:nvGrpSpPr>
          <p:grpSpPr>
            <a:xfrm>
              <a:off x="6810120" y="4618494"/>
              <a:ext cx="1237180" cy="151817"/>
              <a:chOff x="6273042" y="2094548"/>
              <a:chExt cx="1237180" cy="151817"/>
            </a:xfrm>
          </p:grpSpPr>
          <p:sp>
            <p:nvSpPr>
              <p:cNvPr id="131" name="Oval 130">
                <a:extLst>
                  <a:ext uri="{FF2B5EF4-FFF2-40B4-BE49-F238E27FC236}">
                    <a16:creationId xmlns:a16="http://schemas.microsoft.com/office/drawing/2014/main" id="{213C8DDA-299B-EAED-C2C0-4F8401C5E317}"/>
                  </a:ext>
                </a:extLst>
              </p:cNvPr>
              <p:cNvSpPr>
                <a:spLocks noChangeAspect="1"/>
              </p:cNvSpPr>
              <p:nvPr/>
            </p:nvSpPr>
            <p:spPr>
              <a:xfrm>
                <a:off x="7382206" y="2118349"/>
                <a:ext cx="128016" cy="128016"/>
              </a:xfrm>
              <a:prstGeom prst="ellipse">
                <a:avLst/>
              </a:prstGeom>
              <a:solidFill>
                <a:schemeClr val="accent4">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E87200">
                      <a:lumMod val="75000"/>
                    </a:srgbClr>
                  </a:solidFill>
                  <a:effectLst/>
                  <a:uLnTx/>
                  <a:uFillTx/>
                  <a:latin typeface="Arial Narrow" panose="020B0606020202030204" pitchFamily="34" charset="0"/>
                  <a:ea typeface="+mn-ea"/>
                  <a:cs typeface="+mn-cs"/>
                </a:endParaRPr>
              </a:p>
            </p:txBody>
          </p:sp>
          <p:sp>
            <p:nvSpPr>
              <p:cNvPr id="132" name="TextBox 131">
                <a:extLst>
                  <a:ext uri="{FF2B5EF4-FFF2-40B4-BE49-F238E27FC236}">
                    <a16:creationId xmlns:a16="http://schemas.microsoft.com/office/drawing/2014/main" id="{E0B56893-D61A-E0B7-E91F-60E10EE40729}"/>
                  </a:ext>
                </a:extLst>
              </p:cNvPr>
              <p:cNvSpPr txBox="1"/>
              <p:nvPr/>
            </p:nvSpPr>
            <p:spPr>
              <a:xfrm>
                <a:off x="6273042" y="2094548"/>
                <a:ext cx="1004874" cy="127385"/>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E87200">
                        <a:lumMod val="75000"/>
                        <a:alpha val="30000"/>
                      </a:srgbClr>
                    </a:solidFill>
                    <a:effectLst/>
                    <a:uLnTx/>
                    <a:uFillTx/>
                    <a:latin typeface="Arial Narrow" panose="020B0606020202030204" pitchFamily="34" charset="0"/>
                    <a:ea typeface="+mn-ea"/>
                    <a:cs typeface="+mn-cs"/>
                  </a:rPr>
                  <a:t>Cambium Networks</a:t>
                </a:r>
              </a:p>
            </p:txBody>
          </p:sp>
        </p:grpSp>
        <p:grpSp>
          <p:nvGrpSpPr>
            <p:cNvPr id="122" name="Group 121">
              <a:extLst>
                <a:ext uri="{FF2B5EF4-FFF2-40B4-BE49-F238E27FC236}">
                  <a16:creationId xmlns:a16="http://schemas.microsoft.com/office/drawing/2014/main" id="{CB654266-E60C-F5B4-FE3F-6652AC2EA15D}"/>
                </a:ext>
              </a:extLst>
            </p:cNvPr>
            <p:cNvGrpSpPr/>
            <p:nvPr/>
          </p:nvGrpSpPr>
          <p:grpSpPr>
            <a:xfrm>
              <a:off x="8038752" y="4711733"/>
              <a:ext cx="481986" cy="133208"/>
              <a:chOff x="6922625" y="2788509"/>
              <a:chExt cx="481986" cy="133208"/>
            </a:xfrm>
          </p:grpSpPr>
          <p:sp>
            <p:nvSpPr>
              <p:cNvPr id="127" name="Oval 126">
                <a:extLst>
                  <a:ext uri="{FF2B5EF4-FFF2-40B4-BE49-F238E27FC236}">
                    <a16:creationId xmlns:a16="http://schemas.microsoft.com/office/drawing/2014/main" id="{D48A761E-1087-102D-3D81-F514305BD51C}"/>
                  </a:ext>
                </a:extLst>
              </p:cNvPr>
              <p:cNvSpPr>
                <a:spLocks noChangeAspect="1"/>
              </p:cNvSpPr>
              <p:nvPr/>
            </p:nvSpPr>
            <p:spPr>
              <a:xfrm>
                <a:off x="6922625" y="2793702"/>
                <a:ext cx="128016" cy="128015"/>
              </a:xfrm>
              <a:prstGeom prst="ellipse">
                <a:avLst/>
              </a:prstGeom>
              <a:solidFill>
                <a:schemeClr val="accent4">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87200">
                      <a:lumMod val="75000"/>
                    </a:srgbClr>
                  </a:solidFill>
                  <a:effectLst/>
                  <a:uLnTx/>
                  <a:uFillTx/>
                  <a:latin typeface="Arial Narrow" panose="020B0606020202030204" pitchFamily="34" charset="0"/>
                  <a:ea typeface="+mn-ea"/>
                  <a:cs typeface="+mn-cs"/>
                </a:endParaRPr>
              </a:p>
            </p:txBody>
          </p:sp>
          <p:sp>
            <p:nvSpPr>
              <p:cNvPr id="128" name="TextBox 127">
                <a:extLst>
                  <a:ext uri="{FF2B5EF4-FFF2-40B4-BE49-F238E27FC236}">
                    <a16:creationId xmlns:a16="http://schemas.microsoft.com/office/drawing/2014/main" id="{03261C70-2B79-ACFA-9DC6-02208BE7AE56}"/>
                  </a:ext>
                </a:extLst>
              </p:cNvPr>
              <p:cNvSpPr txBox="1"/>
              <p:nvPr/>
            </p:nvSpPr>
            <p:spPr>
              <a:xfrm>
                <a:off x="7079425" y="2788509"/>
                <a:ext cx="325186" cy="127383"/>
              </a:xfrm>
              <a:prstGeom prst="rect">
                <a:avLst/>
              </a:prstGeom>
              <a:noFill/>
            </p:spPr>
            <p:txBody>
              <a:bodyPr wrap="none" lIns="0" tIns="0" rIns="0" bIns="0" rtlCol="0" anchor="ctr" anchorCtr="0">
                <a:no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E87200">
                        <a:lumMod val="75000"/>
                        <a:alpha val="30000"/>
                      </a:srgbClr>
                    </a:solidFill>
                    <a:effectLst/>
                    <a:uLnTx/>
                    <a:uFillTx/>
                    <a:latin typeface="Arial Narrow" panose="020B0606020202030204" pitchFamily="34" charset="0"/>
                    <a:ea typeface="+mn-ea"/>
                    <a:cs typeface="+mn-cs"/>
                  </a:rPr>
                  <a:t>ALE</a:t>
                </a:r>
              </a:p>
            </p:txBody>
          </p:sp>
        </p:grpSp>
        <p:grpSp>
          <p:nvGrpSpPr>
            <p:cNvPr id="123" name="Group 122">
              <a:extLst>
                <a:ext uri="{FF2B5EF4-FFF2-40B4-BE49-F238E27FC236}">
                  <a16:creationId xmlns:a16="http://schemas.microsoft.com/office/drawing/2014/main" id="{2A913A7F-08A7-AFFF-B35C-48863CB808CD}"/>
                </a:ext>
              </a:extLst>
            </p:cNvPr>
            <p:cNvGrpSpPr/>
            <p:nvPr/>
          </p:nvGrpSpPr>
          <p:grpSpPr>
            <a:xfrm>
              <a:off x="7530540" y="3625153"/>
              <a:ext cx="828464" cy="135198"/>
              <a:chOff x="6337324" y="2192746"/>
              <a:chExt cx="828464" cy="135198"/>
            </a:xfrm>
          </p:grpSpPr>
          <p:sp>
            <p:nvSpPr>
              <p:cNvPr id="125" name="Oval 124">
                <a:extLst>
                  <a:ext uri="{FF2B5EF4-FFF2-40B4-BE49-F238E27FC236}">
                    <a16:creationId xmlns:a16="http://schemas.microsoft.com/office/drawing/2014/main" id="{55B309EB-3EF4-4A36-1BD4-4C1E64CCF783}"/>
                  </a:ext>
                </a:extLst>
              </p:cNvPr>
              <p:cNvSpPr>
                <a:spLocks noChangeAspect="1"/>
              </p:cNvSpPr>
              <p:nvPr/>
            </p:nvSpPr>
            <p:spPr>
              <a:xfrm>
                <a:off x="7037772" y="2199927"/>
                <a:ext cx="128016" cy="128017"/>
              </a:xfrm>
              <a:prstGeom prst="ellipse">
                <a:avLst/>
              </a:prstGeom>
              <a:solidFill>
                <a:schemeClr val="accent4">
                  <a:alpha val="30000"/>
                </a:schemeClr>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E87200">
                      <a:lumMod val="75000"/>
                    </a:srgbClr>
                  </a:solidFill>
                  <a:effectLst/>
                  <a:uLnTx/>
                  <a:uFillTx/>
                  <a:latin typeface="Arial Narrow" panose="020B0606020202030204" pitchFamily="34" charset="0"/>
                  <a:ea typeface="+mn-ea"/>
                  <a:cs typeface="+mn-cs"/>
                </a:endParaRPr>
              </a:p>
            </p:txBody>
          </p:sp>
          <p:sp>
            <p:nvSpPr>
              <p:cNvPr id="126" name="TextBox 125">
                <a:extLst>
                  <a:ext uri="{FF2B5EF4-FFF2-40B4-BE49-F238E27FC236}">
                    <a16:creationId xmlns:a16="http://schemas.microsoft.com/office/drawing/2014/main" id="{68D5583D-71CF-7EC6-8670-7B2DDE8FBF41}"/>
                  </a:ext>
                </a:extLst>
              </p:cNvPr>
              <p:cNvSpPr txBox="1"/>
              <p:nvPr/>
            </p:nvSpPr>
            <p:spPr>
              <a:xfrm>
                <a:off x="6337324" y="2192746"/>
                <a:ext cx="689475" cy="127383"/>
              </a:xfrm>
              <a:prstGeom prst="rect">
                <a:avLst/>
              </a:prstGeom>
              <a:noFill/>
            </p:spPr>
            <p:txBody>
              <a:bodyPr wrap="none" lIns="0" tIns="0" rIns="0" bIns="0" rtlCol="0" anchor="ctr" anchorCtr="0">
                <a:noAutofit/>
              </a:bodyPr>
              <a:lstStyle/>
              <a:p>
                <a:pPr marL="0" marR="0" lvl="0" indent="0" algn="r" defTabSz="914377" rtl="0" eaLnBrk="1" fontAlgn="auto" latinLnBrk="0" hangingPunct="1">
                  <a:lnSpc>
                    <a:spcPct val="100000"/>
                  </a:lnSpc>
                  <a:spcBef>
                    <a:spcPts val="600"/>
                  </a:spcBef>
                  <a:spcAft>
                    <a:spcPts val="0"/>
                  </a:spcAft>
                  <a:buClrTx/>
                  <a:buSzTx/>
                  <a:buFontTx/>
                  <a:buNone/>
                  <a:tabLst/>
                  <a:defRPr/>
                </a:pPr>
                <a:r>
                  <a:rPr kumimoji="0" lang="en-US" sz="1000" b="0" i="0" u="none" strike="noStrike" kern="1200" cap="none" spc="0" normalizeH="0" baseline="0" noProof="0" dirty="0">
                    <a:ln>
                      <a:noFill/>
                    </a:ln>
                    <a:solidFill>
                      <a:srgbClr val="E87200">
                        <a:lumMod val="75000"/>
                        <a:alpha val="30000"/>
                      </a:srgbClr>
                    </a:solidFill>
                    <a:effectLst/>
                    <a:uLnTx/>
                    <a:uFillTx/>
                    <a:latin typeface="Arial Narrow" panose="020B0606020202030204" pitchFamily="34" charset="0"/>
                    <a:ea typeface="+mn-ea"/>
                    <a:cs typeface="+mn-cs"/>
                  </a:rPr>
                  <a:t>CommScope (RUCKUS)</a:t>
                </a:r>
              </a:p>
            </p:txBody>
          </p:sp>
        </p:grpSp>
      </p:grpSp>
      <p:sp>
        <p:nvSpPr>
          <p:cNvPr id="6" name="Title 5">
            <a:extLst>
              <a:ext uri="{FF2B5EF4-FFF2-40B4-BE49-F238E27FC236}">
                <a16:creationId xmlns:a16="http://schemas.microsoft.com/office/drawing/2014/main" id="{D95D5ED6-F874-3DAA-3DFD-FB3FF3B8F79F}"/>
              </a:ext>
            </a:extLst>
          </p:cNvPr>
          <p:cNvSpPr>
            <a:spLocks noGrp="1"/>
          </p:cNvSpPr>
          <p:nvPr>
            <p:ph type="title" idx="4294967295"/>
          </p:nvPr>
        </p:nvSpPr>
        <p:spPr>
          <a:xfrm>
            <a:off x="1120775" y="125413"/>
            <a:ext cx="11071225" cy="730839"/>
          </a:xfrm>
        </p:spPr>
        <p:txBody>
          <a:bodyPr/>
          <a:lstStyle/>
          <a:p>
            <a:r>
              <a:rPr lang="en-US" sz="3200" dirty="0"/>
              <a:t>The </a:t>
            </a:r>
            <a:r>
              <a:rPr lang="en-US" sz="3200" u="sng" dirty="0"/>
              <a:t>Only</a:t>
            </a:r>
            <a:r>
              <a:rPr lang="en-US" sz="3200" dirty="0"/>
              <a:t> Leader of Both Gartner Magic Quadrants </a:t>
            </a:r>
          </a:p>
        </p:txBody>
      </p:sp>
      <p:sp>
        <p:nvSpPr>
          <p:cNvPr id="63" name="!!Juniper Label WAN LAN">
            <a:extLst>
              <a:ext uri="{FF2B5EF4-FFF2-40B4-BE49-F238E27FC236}">
                <a16:creationId xmlns:a16="http://schemas.microsoft.com/office/drawing/2014/main" id="{F2307F7E-8A56-2594-F368-67719B65087B}"/>
              </a:ext>
            </a:extLst>
          </p:cNvPr>
          <p:cNvSpPr/>
          <p:nvPr/>
        </p:nvSpPr>
        <p:spPr>
          <a:xfrm>
            <a:off x="9917154" y="2863695"/>
            <a:ext cx="1034741" cy="307738"/>
          </a:xfrm>
          <a:prstGeom prst="roundRect">
            <a:avLst>
              <a:gd name="adj" fmla="val 11838"/>
            </a:avLst>
          </a:prstGeom>
          <a:solidFill>
            <a:schemeClr val="tx2"/>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Lato"/>
                <a:ea typeface="+mn-ea"/>
                <a:cs typeface="+mn-cs"/>
              </a:rPr>
              <a:t>Juniper</a:t>
            </a:r>
          </a:p>
        </p:txBody>
      </p:sp>
      <p:sp>
        <p:nvSpPr>
          <p:cNvPr id="64" name="!!Juniper Label IDL">
            <a:extLst>
              <a:ext uri="{FF2B5EF4-FFF2-40B4-BE49-F238E27FC236}">
                <a16:creationId xmlns:a16="http://schemas.microsoft.com/office/drawing/2014/main" id="{E5A470D1-1358-3A27-91EB-07DAE1A08C51}"/>
              </a:ext>
            </a:extLst>
          </p:cNvPr>
          <p:cNvSpPr/>
          <p:nvPr/>
        </p:nvSpPr>
        <p:spPr>
          <a:xfrm>
            <a:off x="9478751" y="3397922"/>
            <a:ext cx="1034741" cy="307738"/>
          </a:xfrm>
          <a:prstGeom prst="roundRect">
            <a:avLst>
              <a:gd name="adj" fmla="val 11838"/>
            </a:avLst>
          </a:prstGeom>
          <a:solidFill>
            <a:schemeClr val="tx2"/>
          </a:solidFill>
          <a:ln>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14141"/>
                </a:solidFill>
                <a:effectLst/>
                <a:uLnTx/>
                <a:uFillTx/>
                <a:latin typeface="Lato"/>
                <a:ea typeface="+mn-ea"/>
                <a:cs typeface="+mn-cs"/>
              </a:rPr>
              <a:t>Juniper</a:t>
            </a:r>
          </a:p>
        </p:txBody>
      </p:sp>
      <p:sp>
        <p:nvSpPr>
          <p:cNvPr id="65" name="!!Juniper WAN LAN Point">
            <a:extLst>
              <a:ext uri="{FF2B5EF4-FFF2-40B4-BE49-F238E27FC236}">
                <a16:creationId xmlns:a16="http://schemas.microsoft.com/office/drawing/2014/main" id="{570C00AB-324A-4F70-130C-539E4083E455}"/>
              </a:ext>
            </a:extLst>
          </p:cNvPr>
          <p:cNvSpPr>
            <a:spLocks noChangeAspect="1"/>
          </p:cNvSpPr>
          <p:nvPr/>
        </p:nvSpPr>
        <p:spPr>
          <a:xfrm>
            <a:off x="9886106" y="3094840"/>
            <a:ext cx="148428" cy="148428"/>
          </a:xfrm>
          <a:prstGeom prst="ellipse">
            <a:avLst/>
          </a:prstGeom>
          <a:solidFill>
            <a:schemeClr val="accent4"/>
          </a:solidFill>
          <a:ln w="25400">
            <a:solidFill>
              <a:schemeClr val="bg1"/>
            </a:solid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sp>
        <p:nvSpPr>
          <p:cNvPr id="66" name="!!Juniper IDL Point">
            <a:extLst>
              <a:ext uri="{FF2B5EF4-FFF2-40B4-BE49-F238E27FC236}">
                <a16:creationId xmlns:a16="http://schemas.microsoft.com/office/drawing/2014/main" id="{691188A6-8036-9315-460C-FEF0EC626EC2}"/>
              </a:ext>
            </a:extLst>
          </p:cNvPr>
          <p:cNvSpPr>
            <a:spLocks noChangeAspect="1"/>
          </p:cNvSpPr>
          <p:nvPr/>
        </p:nvSpPr>
        <p:spPr>
          <a:xfrm>
            <a:off x="9421732" y="3377327"/>
            <a:ext cx="148428" cy="148428"/>
          </a:xfrm>
          <a:prstGeom prst="ellipse">
            <a:avLst/>
          </a:prstGeom>
          <a:solidFill>
            <a:schemeClr val="accent2"/>
          </a:solidFill>
          <a:ln w="25400">
            <a:solidFill>
              <a:schemeClr val="bg1"/>
            </a:solid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Lato"/>
              <a:ea typeface="+mn-ea"/>
              <a:cs typeface="+mn-cs"/>
            </a:endParaRPr>
          </a:p>
        </p:txBody>
      </p:sp>
      <p:sp>
        <p:nvSpPr>
          <p:cNvPr id="164" name="TextBox 163">
            <a:extLst>
              <a:ext uri="{FF2B5EF4-FFF2-40B4-BE49-F238E27FC236}">
                <a16:creationId xmlns:a16="http://schemas.microsoft.com/office/drawing/2014/main" id="{94A78447-14DC-259F-85EF-4C7BD19B8AA6}"/>
              </a:ext>
            </a:extLst>
          </p:cNvPr>
          <p:cNvSpPr txBox="1"/>
          <p:nvPr/>
        </p:nvSpPr>
        <p:spPr>
          <a:xfrm>
            <a:off x="1260764" y="1851076"/>
            <a:ext cx="4474926" cy="1645920"/>
          </a:xfrm>
          <a:prstGeom prst="rect">
            <a:avLst/>
          </a:prstGeom>
          <a:noFill/>
        </p:spPr>
        <p:txBody>
          <a:bodyPr wrap="square" lIns="0" tIns="274320" rIns="0" bIns="274320" rtlCol="0" anchor="t"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Lato"/>
                <a:ea typeface="+mn-ea"/>
                <a:cs typeface="+mn-cs"/>
              </a:rPr>
              <a:t>And the </a:t>
            </a:r>
            <a:r>
              <a:rPr kumimoji="0" lang="en-US" sz="2800" b="0" i="1" u="sng" strike="noStrike" kern="1200" cap="none" spc="0" normalizeH="0" baseline="0" noProof="0" dirty="0">
                <a:ln>
                  <a:noFill/>
                </a:ln>
                <a:solidFill>
                  <a:srgbClr val="FFFFFF"/>
                </a:solidFill>
                <a:effectLst/>
                <a:uLnTx/>
                <a:uFillTx/>
                <a:latin typeface="Lato"/>
                <a:ea typeface="+mn-ea"/>
                <a:cs typeface="+mn-cs"/>
              </a:rPr>
              <a:t>only</a:t>
            </a:r>
            <a:r>
              <a:rPr kumimoji="0" lang="en-US" sz="2800" b="0" i="0" u="none" strike="noStrike" kern="1200" cap="none" spc="0" normalizeH="0" baseline="0" noProof="0" dirty="0">
                <a:ln>
                  <a:noFill/>
                </a:ln>
                <a:solidFill>
                  <a:srgbClr val="FFFFFF"/>
                </a:solidFill>
                <a:effectLst/>
                <a:uLnTx/>
                <a:uFillTx/>
                <a:latin typeface="Lato"/>
                <a:ea typeface="+mn-ea"/>
                <a:cs typeface="+mn-cs"/>
              </a:rPr>
              <a:t> networking company recognized for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Lato"/>
                <a:ea typeface="+mn-ea"/>
                <a:cs typeface="+mn-cs"/>
              </a:rPr>
              <a:t>Indoor Location</a:t>
            </a:r>
          </a:p>
        </p:txBody>
      </p:sp>
    </p:spTree>
    <p:extLst>
      <p:ext uri="{BB962C8B-B14F-4D97-AF65-F5344CB8AC3E}">
        <p14:creationId xmlns:p14="http://schemas.microsoft.com/office/powerpoint/2010/main" val="3129364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theme/theme1.xml><?xml version="1.0" encoding="utf-8"?>
<a:theme xmlns:a="http://schemas.openxmlformats.org/drawingml/2006/main" name="Juniper 2022-color">
  <a:themeElements>
    <a:clrScheme name="Juniper 2020">
      <a:dk1>
        <a:srgbClr val="414141"/>
      </a:dk1>
      <a:lt1>
        <a:srgbClr val="FFFFFF"/>
      </a:lt1>
      <a:dk2>
        <a:srgbClr val="CFDD45"/>
      </a:dk2>
      <a:lt2>
        <a:srgbClr val="53B9C6"/>
      </a:lt2>
      <a:accent1>
        <a:srgbClr val="84B135"/>
      </a:accent1>
      <a:accent2>
        <a:srgbClr val="0096A4"/>
      </a:accent2>
      <a:accent3>
        <a:srgbClr val="009F77"/>
      </a:accent3>
      <a:accent4>
        <a:srgbClr val="E36B00"/>
      </a:accent4>
      <a:accent5>
        <a:srgbClr val="FFB71B"/>
      </a:accent5>
      <a:accent6>
        <a:srgbClr val="E43D2F"/>
      </a:accent6>
      <a:hlink>
        <a:srgbClr val="009F77"/>
      </a:hlink>
      <a:folHlink>
        <a:srgbClr val="037DBA"/>
      </a:folHlink>
    </a:clrScheme>
    <a:fontScheme name="lato">
      <a:majorFont>
        <a:latin typeface="Lato Semibo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spcBef>
            <a:spcPts val="600"/>
          </a:spcBef>
          <a:defRPr sz="1200" dirty="0" smtClean="0"/>
        </a:defPPr>
      </a:lstStyle>
    </a:txDef>
  </a:objectDefaults>
  <a:extraClrSchemeLst/>
  <a:extLst>
    <a:ext uri="{05A4C25C-085E-4340-85A3-A5531E510DB2}">
      <thm15:themeFamily xmlns:thm15="http://schemas.microsoft.com/office/thememl/2012/main" name="Juniper Template_2022" id="{86251AA8-79C6-4B00-BD61-AC4ABC9BE6C7}" vid="{5CCDEDA7-C3E4-4E76-B382-8565EC7AFC4B}"/>
    </a:ext>
  </a:extLst>
</a:theme>
</file>

<file path=ppt/theme/theme2.xml><?xml version="1.0" encoding="utf-8"?>
<a:theme xmlns:a="http://schemas.openxmlformats.org/drawingml/2006/main" name="Juniper white">
  <a:themeElements>
    <a:clrScheme name="Juniper New">
      <a:dk1>
        <a:srgbClr val="545454"/>
      </a:dk1>
      <a:lt1>
        <a:srgbClr val="FFFFFF"/>
      </a:lt1>
      <a:dk2>
        <a:srgbClr val="CFDD45"/>
      </a:dk2>
      <a:lt2>
        <a:srgbClr val="FFFFFF"/>
      </a:lt2>
      <a:accent1>
        <a:srgbClr val="84B135"/>
      </a:accent1>
      <a:accent2>
        <a:srgbClr val="0096A4"/>
      </a:accent2>
      <a:accent3>
        <a:srgbClr val="037DBA"/>
      </a:accent3>
      <a:accent4>
        <a:srgbClr val="E36B00"/>
      </a:accent4>
      <a:accent5>
        <a:srgbClr val="E43D2F"/>
      </a:accent5>
      <a:accent6>
        <a:srgbClr val="009F77"/>
      </a:accent6>
      <a:hlink>
        <a:srgbClr val="037DBA"/>
      </a:hlink>
      <a:folHlink>
        <a:srgbClr val="002060"/>
      </a:folHlink>
    </a:clrScheme>
    <a:fontScheme name="lato">
      <a:majorFont>
        <a:latin typeface="Lato Semibo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spcBef>
            <a:spcPts val="600"/>
          </a:spcBef>
          <a:defRPr sz="1200" dirty="0" smtClean="0"/>
        </a:defPPr>
      </a:lstStyle>
    </a:txDef>
  </a:objectDefaults>
  <a:extraClrSchemeLst/>
  <a:extLst>
    <a:ext uri="{05A4C25C-085E-4340-85A3-A5531E510DB2}">
      <thm15:themeFamily xmlns:thm15="http://schemas.microsoft.com/office/thememl/2012/main" name="Juniper-Template-White-05.19-short" id="{52A93A7A-0169-4526-93E5-2D602F7A73AA}" vid="{810F7E54-028E-4771-B8D9-CC27FAED27C2}"/>
    </a:ext>
  </a:extLst>
</a:theme>
</file>

<file path=ppt/theme/theme3.xml><?xml version="1.0" encoding="utf-8"?>
<a:theme xmlns:a="http://schemas.openxmlformats.org/drawingml/2006/main" name="1_Juniper 2022-color">
  <a:themeElements>
    <a:clrScheme name="Juniper 2020">
      <a:dk1>
        <a:srgbClr val="414141"/>
      </a:dk1>
      <a:lt1>
        <a:srgbClr val="FFFFFF"/>
      </a:lt1>
      <a:dk2>
        <a:srgbClr val="CFDD45"/>
      </a:dk2>
      <a:lt2>
        <a:srgbClr val="53B9C6"/>
      </a:lt2>
      <a:accent1>
        <a:srgbClr val="84B135"/>
      </a:accent1>
      <a:accent2>
        <a:srgbClr val="0096A4"/>
      </a:accent2>
      <a:accent3>
        <a:srgbClr val="009F77"/>
      </a:accent3>
      <a:accent4>
        <a:srgbClr val="E36B00"/>
      </a:accent4>
      <a:accent5>
        <a:srgbClr val="FFB71B"/>
      </a:accent5>
      <a:accent6>
        <a:srgbClr val="E43D2F"/>
      </a:accent6>
      <a:hlink>
        <a:srgbClr val="009F77"/>
      </a:hlink>
      <a:folHlink>
        <a:srgbClr val="037DBA"/>
      </a:folHlink>
    </a:clrScheme>
    <a:fontScheme name="lato">
      <a:majorFont>
        <a:latin typeface="Lato Semibo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spcBef>
            <a:spcPts val="600"/>
          </a:spcBef>
          <a:defRPr sz="1200" dirty="0" smtClean="0"/>
        </a:defPPr>
      </a:lstStyle>
    </a:txDef>
  </a:objectDefaults>
  <a:extraClrSchemeLst/>
  <a:extLst>
    <a:ext uri="{05A4C25C-085E-4340-85A3-A5531E510DB2}">
      <thm15:themeFamily xmlns:thm15="http://schemas.microsoft.com/office/thememl/2012/main" name="Presentation1" id="{7E83D3C1-4305-442A-9F85-8F9244352394}" vid="{577852CB-6631-4297-8731-C483D2AC6331}"/>
    </a:ext>
  </a:extLst>
</a:theme>
</file>

<file path=ppt/theme/theme4.xml><?xml version="1.0" encoding="utf-8"?>
<a:theme xmlns:a="http://schemas.openxmlformats.org/drawingml/2006/main" name="Juniper 2022-R&amp;F">
  <a:themeElements>
    <a:clrScheme name="Juniper 2022">
      <a:dk1>
        <a:srgbClr val="414141"/>
      </a:dk1>
      <a:lt1>
        <a:srgbClr val="FFFFFF"/>
      </a:lt1>
      <a:dk2>
        <a:srgbClr val="FFB71B"/>
      </a:dk2>
      <a:lt2>
        <a:srgbClr val="0085B3"/>
      </a:lt2>
      <a:accent1>
        <a:srgbClr val="6B9927"/>
      </a:accent1>
      <a:accent2>
        <a:srgbClr val="0095A9"/>
      </a:accent2>
      <a:accent3>
        <a:srgbClr val="2D6A00"/>
      </a:accent3>
      <a:accent4>
        <a:srgbClr val="E87200"/>
      </a:accent4>
      <a:accent5>
        <a:srgbClr val="009877"/>
      </a:accent5>
      <a:accent6>
        <a:srgbClr val="CBDB2A"/>
      </a:accent6>
      <a:hlink>
        <a:srgbClr val="0085B3"/>
      </a:hlink>
      <a:folHlink>
        <a:srgbClr val="60269E"/>
      </a:folHlink>
    </a:clrScheme>
    <a:fontScheme name="Lato lato">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spcBef>
            <a:spcPts val="600"/>
          </a:spcBef>
          <a:defRPr sz="1200" dirty="0" smtClean="0"/>
        </a:defPPr>
      </a:lstStyle>
    </a:txDef>
  </a:objectDefaults>
  <a:extraClrSchemeLst/>
  <a:extLst>
    <a:ext uri="{05A4C25C-085E-4340-85A3-A5531E510DB2}">
      <thm15:themeFamily xmlns:thm15="http://schemas.microsoft.com/office/thememl/2012/main" name="Juniper Official PPT Template 2022" id="{12F6FC81-85CA-4C2F-ADA6-231BAE3D4DEE}" vid="{55F55F01-576A-4C47-80F8-9894683125ED}"/>
    </a:ext>
  </a:extLst>
</a:theme>
</file>

<file path=ppt/theme/theme5.xml><?xml version="1.0" encoding="utf-8"?>
<a:theme xmlns:a="http://schemas.openxmlformats.org/drawingml/2006/main" name="5_Juniper Gray - 2018">
  <a:themeElements>
    <a:clrScheme name="1 juniper">
      <a:dk1>
        <a:srgbClr val="898D90"/>
      </a:dk1>
      <a:lt1>
        <a:srgbClr val="FFFFFF"/>
      </a:lt1>
      <a:dk2>
        <a:srgbClr val="B6B8B9"/>
      </a:dk2>
      <a:lt2>
        <a:srgbClr val="F2F2F2"/>
      </a:lt2>
      <a:accent1>
        <a:srgbClr val="8FAD15"/>
      </a:accent1>
      <a:accent2>
        <a:srgbClr val="CFDD45"/>
      </a:accent2>
      <a:accent3>
        <a:srgbClr val="0097A5"/>
      </a:accent3>
      <a:accent4>
        <a:srgbClr val="05C2C7"/>
      </a:accent4>
      <a:accent5>
        <a:srgbClr val="B6B8B9"/>
      </a:accent5>
      <a:accent6>
        <a:srgbClr val="898D90"/>
      </a:accent6>
      <a:hlink>
        <a:srgbClr val="6E9934"/>
      </a:hlink>
      <a:folHlink>
        <a:srgbClr val="6E9934"/>
      </a:folHlink>
    </a:clrScheme>
    <a:fontScheme name="Juniper 2018">
      <a:majorFont>
        <a:latin typeface="Lato Light"/>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8AD18387-0704-E04F-B99E-A80BD34C979C}" vid="{C5368CCB-CBD4-3543-9737-68DC145F011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5EFE4CA15C709429DD99CFC0A9527E1" ma:contentTypeVersion="18" ma:contentTypeDescription="Create a new document." ma:contentTypeScope="" ma:versionID="609969839458b1ddec24b117068483d4">
  <xsd:schema xmlns:xsd="http://www.w3.org/2001/XMLSchema" xmlns:xs="http://www.w3.org/2001/XMLSchema" xmlns:p="http://schemas.microsoft.com/office/2006/metadata/properties" xmlns:ns3="dc4a31e6-ef62-48c6-927a-efc61c364002" xmlns:ns4="9da9f9f7-2906-453f-b196-21ca37030345" targetNamespace="http://schemas.microsoft.com/office/2006/metadata/properties" ma:root="true" ma:fieldsID="cbc6c5862ac4ce2fb2cdc6cbb99d0fb5" ns3:_="" ns4:_="">
    <xsd:import namespace="dc4a31e6-ef62-48c6-927a-efc61c364002"/>
    <xsd:import namespace="9da9f9f7-2906-453f-b196-21ca3703034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4a31e6-ef62-48c6-927a-efc61c36400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a9f9f7-2906-453f-b196-21ca3703034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haredContentType xmlns="Microsoft.SharePoint.Taxonomy.ContentTypeSync" SourceId="a3ce5a06-b323-45b4-8d97-2f59321c9a5a" ContentTypeId="0x0101" PreviousValue="false"/>
</file>

<file path=customXml/itemProps1.xml><?xml version="1.0" encoding="utf-8"?>
<ds:datastoreItem xmlns:ds="http://schemas.openxmlformats.org/officeDocument/2006/customXml" ds:itemID="{5EBAECCC-F9A8-44D7-B4FF-7147D82EC7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4a31e6-ef62-48c6-927a-efc61c364002"/>
    <ds:schemaRef ds:uri="9da9f9f7-2906-453f-b196-21ca370303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D14B48-005B-4403-BAF5-88AD767E58CD}">
  <ds:schemaRefs>
    <ds:schemaRef ds:uri="http://schemas.microsoft.com/sharepoint/v3/contenttype/forms"/>
  </ds:schemaRefs>
</ds:datastoreItem>
</file>

<file path=customXml/itemProps3.xml><?xml version="1.0" encoding="utf-8"?>
<ds:datastoreItem xmlns:ds="http://schemas.openxmlformats.org/officeDocument/2006/customXml" ds:itemID="{E4FCD514-36E6-47F8-BE34-4B9E47AA692F}">
  <ds:schemaRefs>
    <ds:schemaRef ds:uri="9da9f9f7-2906-453f-b196-21ca37030345"/>
    <ds:schemaRef ds:uri="http://schemas.microsoft.com/office/2006/metadata/properties"/>
    <ds:schemaRef ds:uri="http://purl.org/dc/elements/1.1/"/>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dc4a31e6-ef62-48c6-927a-efc61c364002"/>
    <ds:schemaRef ds:uri="http://www.w3.org/XML/1998/namespace"/>
    <ds:schemaRef ds:uri="http://purl.org/dc/dcmitype/"/>
  </ds:schemaRefs>
</ds:datastoreItem>
</file>

<file path=customXml/itemProps4.xml><?xml version="1.0" encoding="utf-8"?>
<ds:datastoreItem xmlns:ds="http://schemas.openxmlformats.org/officeDocument/2006/customXml" ds:itemID="{ECBEB0CA-864B-41BE-B00C-44B794475E43}">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Juniper Template_2022</Template>
  <TotalTime>843</TotalTime>
  <Words>1676</Words>
  <Application>Microsoft Macintosh PowerPoint</Application>
  <PresentationFormat>Panorámica</PresentationFormat>
  <Paragraphs>273</Paragraphs>
  <Slides>16</Slides>
  <Notes>10</Notes>
  <HiddenSlides>0</HiddenSlides>
  <MMClips>0</MMClips>
  <ScaleCrop>false</ScaleCrop>
  <HeadingPairs>
    <vt:vector size="6" baseType="variant">
      <vt:variant>
        <vt:lpstr>Fuentes usadas</vt:lpstr>
      </vt:variant>
      <vt:variant>
        <vt:i4>12</vt:i4>
      </vt:variant>
      <vt:variant>
        <vt:lpstr>Tema</vt:lpstr>
      </vt:variant>
      <vt:variant>
        <vt:i4>5</vt:i4>
      </vt:variant>
      <vt:variant>
        <vt:lpstr>Títulos de diapositiva</vt:lpstr>
      </vt:variant>
      <vt:variant>
        <vt:i4>16</vt:i4>
      </vt:variant>
    </vt:vector>
  </HeadingPairs>
  <TitlesOfParts>
    <vt:vector size="33" baseType="lpstr">
      <vt:lpstr>Arial</vt:lpstr>
      <vt:lpstr>Arial Narrow</vt:lpstr>
      <vt:lpstr>Avenir Next Regular</vt:lpstr>
      <vt:lpstr>Calibri</vt:lpstr>
      <vt:lpstr>Lato</vt:lpstr>
      <vt:lpstr>Lato (headings)</vt:lpstr>
      <vt:lpstr>Lato Light</vt:lpstr>
      <vt:lpstr>Lato Semibold</vt:lpstr>
      <vt:lpstr>Myriad Pro</vt:lpstr>
      <vt:lpstr>Open Sans</vt:lpstr>
      <vt:lpstr>PT Sans</vt:lpstr>
      <vt:lpstr>Verdana</vt:lpstr>
      <vt:lpstr>Juniper 2022-color</vt:lpstr>
      <vt:lpstr>Juniper white</vt:lpstr>
      <vt:lpstr>1_Juniper 2022-color</vt:lpstr>
      <vt:lpstr>Juniper 2022-R&amp;F</vt:lpstr>
      <vt:lpstr>5_Juniper Gray - 2018</vt:lpstr>
      <vt:lpstr>La IA  aplicada a la red del campus </vt:lpstr>
      <vt:lpstr>Presentación de PowerPoint</vt:lpstr>
      <vt:lpstr>Presentación de PowerPoint</vt:lpstr>
      <vt:lpstr>Cost of Wi-Fi Trouble Tickets in Legacy Networks</vt:lpstr>
      <vt:lpstr>Presentación de PowerPoint</vt:lpstr>
      <vt:lpstr>Juniper’s evolution in the MQ</vt:lpstr>
      <vt:lpstr>Analyst Recognition</vt:lpstr>
      <vt:lpstr>The Only Leader of Both Gartner Magic Quadrants </vt:lpstr>
      <vt:lpstr>The Only Leader of Both Gartner Magic Quadrants </vt:lpstr>
      <vt:lpstr>Presentación de PowerPoint</vt:lpstr>
      <vt:lpstr>Presentación de PowerPoint</vt:lpstr>
      <vt:lpstr>Presentación de PowerPoint</vt:lpstr>
      <vt:lpstr>Presentación de PowerPoint</vt:lpstr>
      <vt:lpstr>USE CASE: How is MIT Leveraging an AI Driven Architecture?</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Using AI and Machine Learning to Reduce Operational Cost in Higher Education</dc:title>
  <dc:creator>Mike Newcomb</dc:creator>
  <cp:lastModifiedBy>Jose Fidel Tomas</cp:lastModifiedBy>
  <cp:revision>20</cp:revision>
  <dcterms:created xsi:type="dcterms:W3CDTF">2022-02-22T21:00:47Z</dcterms:created>
  <dcterms:modified xsi:type="dcterms:W3CDTF">2023-06-12T18:12:30Z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Juniper 2022:6</vt:lpwstr>
  </property>
  <property fmtid="{D5CDD505-2E9C-101B-9397-08002B2CF9AE}" pid="3" name="ClassificationContentMarkingFooterText">
    <vt:lpwstr>Juniper Confidential</vt:lpwstr>
  </property>
  <property fmtid="{D5CDD505-2E9C-101B-9397-08002B2CF9AE}" pid="4" name="ContentTypeId">
    <vt:lpwstr>0x01010035EFE4CA15C709429DD99CFC0A9527E1</vt:lpwstr>
  </property>
  <property fmtid="{D5CDD505-2E9C-101B-9397-08002B2CF9AE}" pid="5" name="MSIP_Label_0633b888-ae0d-4341-a75f-06e04137d755_Enabled">
    <vt:lpwstr>true</vt:lpwstr>
  </property>
  <property fmtid="{D5CDD505-2E9C-101B-9397-08002B2CF9AE}" pid="6" name="MSIP_Label_0633b888-ae0d-4341-a75f-06e04137d755_SetDate">
    <vt:lpwstr>2022-03-28T18:49:28Z</vt:lpwstr>
  </property>
  <property fmtid="{D5CDD505-2E9C-101B-9397-08002B2CF9AE}" pid="7" name="MSIP_Label_0633b888-ae0d-4341-a75f-06e04137d755_Method">
    <vt:lpwstr>Privileged</vt:lpwstr>
  </property>
  <property fmtid="{D5CDD505-2E9C-101B-9397-08002B2CF9AE}" pid="8" name="MSIP_Label_0633b888-ae0d-4341-a75f-06e04137d755_Name">
    <vt:lpwstr>0633b888-ae0d-4341-a75f-06e04137d755</vt:lpwstr>
  </property>
  <property fmtid="{D5CDD505-2E9C-101B-9397-08002B2CF9AE}" pid="9" name="MSIP_Label_0633b888-ae0d-4341-a75f-06e04137d755_SiteId">
    <vt:lpwstr>bea78b3c-4cdb-4130-854a-1d193232e5f4</vt:lpwstr>
  </property>
  <property fmtid="{D5CDD505-2E9C-101B-9397-08002B2CF9AE}" pid="10" name="MSIP_Label_0633b888-ae0d-4341-a75f-06e04137d755_ActionId">
    <vt:lpwstr>cb75e751-e31b-4074-b0a7-d19ae438bc32</vt:lpwstr>
  </property>
  <property fmtid="{D5CDD505-2E9C-101B-9397-08002B2CF9AE}" pid="11" name="MSIP_Label_0633b888-ae0d-4341-a75f-06e04137d755_ContentBits">
    <vt:lpwstr>2</vt:lpwstr>
  </property>
</Properties>
</file>